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9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7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6108" y="1966086"/>
            <a:ext cx="5345430" cy="2428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endParaRPr sz="2800">
              <a:latin typeface="Comic Sans MS"/>
              <a:cs typeface="Comic Sans MS"/>
            </a:endParaRPr>
          </a:p>
          <a:p>
            <a:pPr marL="12065" marR="5080" algn="ctr">
              <a:lnSpc>
                <a:spcPct val="100000"/>
              </a:lnSpc>
              <a:spcBef>
                <a:spcPts val="30"/>
              </a:spcBef>
              <a:tabLst>
                <a:tab pos="972185" algn="l"/>
              </a:tabLst>
            </a:pPr>
            <a:r>
              <a:rPr sz="2400" spc="-5" dirty="0">
                <a:solidFill>
                  <a:srgbClr val="003399"/>
                </a:solidFill>
                <a:latin typeface="Arial Black" pitchFamily="34" charset="0"/>
                <a:cs typeface="Comic Sans MS"/>
              </a:rPr>
              <a:t>Sub: General </a:t>
            </a:r>
            <a:r>
              <a:rPr sz="2400">
                <a:solidFill>
                  <a:srgbClr val="003399"/>
                </a:solidFill>
                <a:latin typeface="Arial Black" pitchFamily="34" charset="0"/>
                <a:cs typeface="Comic Sans MS"/>
              </a:rPr>
              <a:t>English </a:t>
            </a:r>
            <a:endParaRPr lang="en-IN" sz="2400" dirty="0" smtClean="0">
              <a:solidFill>
                <a:srgbClr val="003399"/>
              </a:solidFill>
              <a:latin typeface="Arial Black" pitchFamily="34" charset="0"/>
              <a:cs typeface="Comic Sans MS"/>
            </a:endParaRPr>
          </a:p>
          <a:p>
            <a:pPr marL="12065" marR="5080" algn="ctr">
              <a:lnSpc>
                <a:spcPct val="100000"/>
              </a:lnSpc>
              <a:spcBef>
                <a:spcPts val="30"/>
              </a:spcBef>
              <a:tabLst>
                <a:tab pos="972185" algn="l"/>
              </a:tabLst>
            </a:pPr>
            <a:r>
              <a:rPr sz="2400" smtClean="0">
                <a:solidFill>
                  <a:srgbClr val="003399"/>
                </a:solidFill>
                <a:latin typeface="Arial Black" pitchFamily="34" charset="0"/>
                <a:cs typeface="Comic Sans MS"/>
              </a:rPr>
              <a:t>UG </a:t>
            </a:r>
            <a:r>
              <a:rPr sz="2400" dirty="0">
                <a:solidFill>
                  <a:srgbClr val="003399"/>
                </a:solidFill>
                <a:latin typeface="Arial Black" pitchFamily="34" charset="0"/>
                <a:cs typeface="Comic Sans MS"/>
              </a:rPr>
              <a:t>Second</a:t>
            </a:r>
            <a:r>
              <a:rPr sz="2400" spc="-70" dirty="0">
                <a:solidFill>
                  <a:srgbClr val="003399"/>
                </a:solidFill>
                <a:latin typeface="Arial Black" pitchFamily="34" charset="0"/>
                <a:cs typeface="Comic Sans MS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 Black" pitchFamily="34" charset="0"/>
                <a:cs typeface="Comic Sans MS"/>
              </a:rPr>
              <a:t>Year  </a:t>
            </a:r>
            <a:r>
              <a:rPr sz="2400" dirty="0">
                <a:solidFill>
                  <a:srgbClr val="003399"/>
                </a:solidFill>
                <a:latin typeface="Arial Black" pitchFamily="34" charset="0"/>
                <a:cs typeface="Comic Sans MS"/>
              </a:rPr>
              <a:t>Title:	Shyness My</a:t>
            </a:r>
            <a:r>
              <a:rPr sz="2400" spc="-60" dirty="0">
                <a:solidFill>
                  <a:srgbClr val="003399"/>
                </a:solidFill>
                <a:latin typeface="Arial Black" pitchFamily="34" charset="0"/>
                <a:cs typeface="Comic Sans MS"/>
              </a:rPr>
              <a:t> </a:t>
            </a:r>
            <a:r>
              <a:rPr sz="2400" dirty="0">
                <a:solidFill>
                  <a:srgbClr val="003399"/>
                </a:solidFill>
                <a:latin typeface="Arial Black" pitchFamily="34" charset="0"/>
                <a:cs typeface="Comic Sans MS"/>
              </a:rPr>
              <a:t>Shield</a:t>
            </a:r>
            <a:endParaRPr sz="2400">
              <a:latin typeface="Arial Black" pitchFamily="34" charset="0"/>
              <a:cs typeface="Comic Sans MS"/>
            </a:endParaRPr>
          </a:p>
          <a:p>
            <a:pPr marL="1807845" algn="ctr">
              <a:lnSpc>
                <a:spcPct val="100000"/>
              </a:lnSpc>
            </a:pPr>
            <a:r>
              <a:rPr sz="2400" dirty="0">
                <a:solidFill>
                  <a:srgbClr val="003399"/>
                </a:solidFill>
                <a:latin typeface="Arial Black" pitchFamily="34" charset="0"/>
                <a:cs typeface="Comic Sans MS"/>
              </a:rPr>
              <a:t>-M.K.Gandhi</a:t>
            </a:r>
            <a:endParaRPr sz="2400">
              <a:latin typeface="Arial Black" pitchFamily="34" charset="0"/>
              <a:cs typeface="Comic Sans MS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505" y="461899"/>
            <a:ext cx="6392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STATESMAN </a:t>
            </a:r>
            <a:r>
              <a:rPr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OF </a:t>
            </a:r>
            <a:r>
              <a:rPr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THE</a:t>
            </a:r>
            <a:r>
              <a:rPr u="heavy" spc="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WORLD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371600"/>
            <a:ext cx="81534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882" y="512191"/>
            <a:ext cx="7622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BIOGRAPHY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-AUTOBIOGRAPHY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203325"/>
            <a:ext cx="7554595" cy="1891664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6235" algn="l"/>
              </a:tabLst>
            </a:pPr>
            <a:r>
              <a:rPr sz="3600" spc="-90" dirty="0">
                <a:solidFill>
                  <a:srgbClr val="003399"/>
                </a:solidFill>
                <a:latin typeface="Times New Roman"/>
                <a:cs typeface="Times New Roman"/>
              </a:rPr>
              <a:t>Two </a:t>
            </a:r>
            <a:r>
              <a:rPr sz="3600" spc="-5" dirty="0">
                <a:solidFill>
                  <a:srgbClr val="003399"/>
                </a:solidFill>
                <a:latin typeface="Times New Roman"/>
                <a:cs typeface="Times New Roman"/>
              </a:rPr>
              <a:t>traditional </a:t>
            </a:r>
            <a:r>
              <a:rPr sz="3600" dirty="0">
                <a:solidFill>
                  <a:srgbClr val="003399"/>
                </a:solidFill>
                <a:latin typeface="Times New Roman"/>
                <a:cs typeface="Times New Roman"/>
              </a:rPr>
              <a:t>forms of</a:t>
            </a:r>
            <a:r>
              <a:rPr sz="3600" spc="10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3399"/>
                </a:solidFill>
                <a:latin typeface="Times New Roman"/>
                <a:cs typeface="Times New Roman"/>
              </a:rPr>
              <a:t>literature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865"/>
              </a:spcBef>
              <a:buClr>
                <a:srgbClr val="003399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/>
              <a:t>	</a:t>
            </a:r>
            <a:r>
              <a:rPr sz="3600" spc="-5" dirty="0">
                <a:solidFill>
                  <a:srgbClr val="003399"/>
                </a:solidFill>
                <a:latin typeface="Times New Roman"/>
                <a:cs typeface="Times New Roman"/>
              </a:rPr>
              <a:t>character </a:t>
            </a:r>
            <a:r>
              <a:rPr sz="3600" dirty="0">
                <a:solidFill>
                  <a:srgbClr val="003399"/>
                </a:solidFill>
                <a:latin typeface="Times New Roman"/>
                <a:cs typeface="Times New Roman"/>
              </a:rPr>
              <a:t>sketch and course of life of</a:t>
            </a:r>
            <a:r>
              <a:rPr sz="3600" spc="-5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3399"/>
                </a:solidFill>
                <a:latin typeface="Times New Roman"/>
                <a:cs typeface="Times New Roman"/>
              </a:rPr>
              <a:t>a  person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50" y="3342894"/>
          <a:ext cx="8077200" cy="305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/>
                <a:gridCol w="4038600"/>
              </a:tblGrid>
              <a:tr h="724534">
                <a:tc>
                  <a:txBody>
                    <a:bodyPr/>
                    <a:lstStyle/>
                    <a:p>
                      <a:pPr marL="12179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Biography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623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Autobiography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327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Life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history of an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individual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553970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written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someone	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eg: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17500" marR="312420" indent="28194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Swamy Nikhilananda’s  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‘Vivekananda: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spc="-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Biography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76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Life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history of an individual  life, written by self. eg:</a:t>
                      </a:r>
                      <a:r>
                        <a:rPr sz="24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Hellen 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Keller’s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‘The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Story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My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Life’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008" y="478663"/>
            <a:ext cx="7637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1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GANDHI’S</a:t>
            </a:r>
            <a:r>
              <a:rPr u="heavy" spc="-3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AUTOBIOGRAPHY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676400"/>
            <a:ext cx="6172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2191"/>
            <a:ext cx="7894955" cy="454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95"/>
              </a:spcBef>
            </a:pPr>
            <a:r>
              <a:rPr sz="40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MY EXPERIMENTS </a:t>
            </a:r>
            <a:r>
              <a:rPr sz="40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4000" u="heavy" spc="-2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TRUTH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95"/>
              </a:spcBef>
            </a:pP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Classic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of modern</a:t>
            </a:r>
            <a:r>
              <a:rPr sz="4000" spc="-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times</a:t>
            </a:r>
            <a:endParaRPr sz="4000">
              <a:latin typeface="Times New Roman"/>
              <a:cs typeface="Times New Roman"/>
            </a:endParaRPr>
          </a:p>
          <a:p>
            <a:pPr marL="12700" marR="86360">
              <a:lnSpc>
                <a:spcPct val="120000"/>
              </a:lnSpc>
              <a:spcBef>
                <a:spcPts val="5"/>
              </a:spcBef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Honest record of personal experiences  Originally written in Gujarathi  </a:t>
            </a:r>
            <a:r>
              <a:rPr sz="4000" spc="-20" dirty="0">
                <a:solidFill>
                  <a:srgbClr val="003399"/>
                </a:solidFill>
                <a:latin typeface="Times New Roman"/>
                <a:cs typeface="Times New Roman"/>
              </a:rPr>
              <a:t>Translated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into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English by</a:t>
            </a:r>
            <a:r>
              <a:rPr sz="4000" spc="4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Mahadev</a:t>
            </a:r>
            <a:endParaRPr sz="4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Desai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73277"/>
            <a:ext cx="7818120" cy="539940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54635" algn="ctr">
              <a:lnSpc>
                <a:spcPct val="100000"/>
              </a:lnSpc>
              <a:spcBef>
                <a:spcPts val="1090"/>
              </a:spcBef>
            </a:pPr>
            <a:r>
              <a:rPr sz="4000" spc="-10" dirty="0">
                <a:solidFill>
                  <a:srgbClr val="C00000"/>
                </a:solidFill>
                <a:latin typeface="Times New Roman"/>
                <a:cs typeface="Times New Roman"/>
              </a:rPr>
              <a:t>ABOUT </a:t>
            </a:r>
            <a:r>
              <a:rPr sz="4000" spc="-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4000" spc="-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Times New Roman"/>
                <a:cs typeface="Times New Roman"/>
              </a:rPr>
              <a:t>LESSON</a:t>
            </a:r>
            <a:endParaRPr sz="4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Chapter Eighteen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of Part-I and  </a:t>
            </a:r>
            <a:r>
              <a:rPr sz="4000" spc="-90" dirty="0">
                <a:solidFill>
                  <a:srgbClr val="003399"/>
                </a:solidFill>
                <a:latin typeface="Times New Roman"/>
                <a:cs typeface="Times New Roman"/>
              </a:rPr>
              <a:t>Volume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I of </a:t>
            </a:r>
            <a:r>
              <a:rPr sz="4000" spc="-30" dirty="0">
                <a:solidFill>
                  <a:srgbClr val="003399"/>
                </a:solidFill>
                <a:latin typeface="Times New Roman"/>
                <a:cs typeface="Times New Roman"/>
              </a:rPr>
              <a:t>Gandhi’s</a:t>
            </a:r>
            <a:r>
              <a:rPr sz="4000" spc="9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autobiography</a:t>
            </a:r>
            <a:endParaRPr sz="4000">
              <a:latin typeface="Times New Roman"/>
              <a:cs typeface="Times New Roman"/>
            </a:endParaRPr>
          </a:p>
          <a:p>
            <a:pPr marL="355600" marR="6223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Candid narration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of </a:t>
            </a:r>
            <a:r>
              <a:rPr sz="4000" spc="-30" dirty="0">
                <a:solidFill>
                  <a:srgbClr val="003399"/>
                </a:solidFill>
                <a:latin typeface="Times New Roman"/>
                <a:cs typeface="Times New Roman"/>
              </a:rPr>
              <a:t>Gandhi’s </a:t>
            </a:r>
            <a:r>
              <a:rPr sz="4000" spc="-10" dirty="0">
                <a:solidFill>
                  <a:srgbClr val="003399"/>
                </a:solidFill>
                <a:latin typeface="Times New Roman"/>
                <a:cs typeface="Times New Roman"/>
              </a:rPr>
              <a:t>efforts 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to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speak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in</a:t>
            </a:r>
            <a:r>
              <a:rPr sz="4000" spc="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public</a:t>
            </a:r>
            <a:endParaRPr sz="4000">
              <a:latin typeface="Times New Roman"/>
              <a:cs typeface="Times New Roman"/>
            </a:endParaRPr>
          </a:p>
          <a:p>
            <a:pPr marL="355600" marR="111125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His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shyness helped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him to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know the  discernment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of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truth and spiritual  discipline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073" y="269875"/>
            <a:ext cx="8070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GANDHI 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IN </a:t>
            </a:r>
            <a:r>
              <a:rPr sz="3600" spc="-30" dirty="0">
                <a:solidFill>
                  <a:srgbClr val="C00000"/>
                </a:solidFill>
                <a:latin typeface="Times New Roman"/>
                <a:cs typeface="Times New Roman"/>
              </a:rPr>
              <a:t>VEGETARIAN 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SOCIETY</a:t>
            </a:r>
            <a:r>
              <a:rPr sz="3600" spc="-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2829" y="818515"/>
            <a:ext cx="1956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LON</a:t>
            </a: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3600" spc="-5" dirty="0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524000"/>
            <a:ext cx="78486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5562600"/>
            <a:ext cx="8001000" cy="1015365"/>
          </a:xfrm>
          <a:custGeom>
            <a:avLst/>
            <a:gdLst/>
            <a:ahLst/>
            <a:cxnLst/>
            <a:rect l="l" t="t" r="r" b="b"/>
            <a:pathLst>
              <a:path w="8001000" h="1015365">
                <a:moveTo>
                  <a:pt x="0" y="1014984"/>
                </a:moveTo>
                <a:lnTo>
                  <a:pt x="8001000" y="1014984"/>
                </a:lnTo>
                <a:lnTo>
                  <a:pt x="8001000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5584647"/>
            <a:ext cx="5604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Elected to the Executive</a:t>
            </a:r>
            <a:r>
              <a:rPr sz="2800" spc="-3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3399"/>
                </a:solidFill>
                <a:latin typeface="Times New Roman"/>
                <a:cs typeface="Times New Roman"/>
              </a:rPr>
              <a:t>Committee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3346" y="840594"/>
            <a:ext cx="2056130" cy="457200"/>
          </a:xfrm>
          <a:custGeom>
            <a:avLst/>
            <a:gdLst/>
            <a:ahLst/>
            <a:cxnLst/>
            <a:rect l="l" t="t" r="r" b="b"/>
            <a:pathLst>
              <a:path w="2056129" h="457200">
                <a:moveTo>
                  <a:pt x="1317868" y="413911"/>
                </a:moveTo>
                <a:lnTo>
                  <a:pt x="784875" y="413911"/>
                </a:lnTo>
                <a:lnTo>
                  <a:pt x="819546" y="427042"/>
                </a:lnTo>
                <a:lnTo>
                  <a:pt x="860790" y="438089"/>
                </a:lnTo>
                <a:lnTo>
                  <a:pt x="907605" y="446826"/>
                </a:lnTo>
                <a:lnTo>
                  <a:pt x="958992" y="453027"/>
                </a:lnTo>
                <a:lnTo>
                  <a:pt x="1022935" y="456833"/>
                </a:lnTo>
                <a:lnTo>
                  <a:pt x="1086149" y="456708"/>
                </a:lnTo>
                <a:lnTo>
                  <a:pt x="1147027" y="452913"/>
                </a:lnTo>
                <a:lnTo>
                  <a:pt x="1203960" y="445709"/>
                </a:lnTo>
                <a:lnTo>
                  <a:pt x="1255338" y="435355"/>
                </a:lnTo>
                <a:lnTo>
                  <a:pt x="1299553" y="422112"/>
                </a:lnTo>
                <a:lnTo>
                  <a:pt x="1317868" y="413911"/>
                </a:lnTo>
                <a:close/>
              </a:path>
              <a:path w="2056129" h="457200">
                <a:moveTo>
                  <a:pt x="514590" y="40090"/>
                </a:moveTo>
                <a:lnTo>
                  <a:pt x="461025" y="40912"/>
                </a:lnTo>
                <a:lnTo>
                  <a:pt x="389137" y="46463"/>
                </a:lnTo>
                <a:lnTo>
                  <a:pt x="325341" y="56473"/>
                </a:lnTo>
                <a:lnTo>
                  <a:pt x="271294" y="70283"/>
                </a:lnTo>
                <a:lnTo>
                  <a:pt x="228650" y="87238"/>
                </a:lnTo>
                <a:lnTo>
                  <a:pt x="184193" y="127947"/>
                </a:lnTo>
                <a:lnTo>
                  <a:pt x="185689" y="150386"/>
                </a:lnTo>
                <a:lnTo>
                  <a:pt x="184038" y="151910"/>
                </a:lnTo>
                <a:lnTo>
                  <a:pt x="136431" y="155141"/>
                </a:lnTo>
                <a:lnTo>
                  <a:pt x="93217" y="161562"/>
                </a:lnTo>
                <a:lnTo>
                  <a:pt x="56076" y="170841"/>
                </a:lnTo>
                <a:lnTo>
                  <a:pt x="0" y="206278"/>
                </a:lnTo>
                <a:lnTo>
                  <a:pt x="5032" y="230364"/>
                </a:lnTo>
                <a:lnTo>
                  <a:pt x="39401" y="252117"/>
                </a:lnTo>
                <a:lnTo>
                  <a:pt x="100726" y="268750"/>
                </a:lnTo>
                <a:lnTo>
                  <a:pt x="73546" y="279678"/>
                </a:lnTo>
                <a:lnTo>
                  <a:pt x="55022" y="291975"/>
                </a:lnTo>
                <a:lnTo>
                  <a:pt x="45666" y="305201"/>
                </a:lnTo>
                <a:lnTo>
                  <a:pt x="45989" y="318915"/>
                </a:lnTo>
                <a:lnTo>
                  <a:pt x="100134" y="354211"/>
                </a:lnTo>
                <a:lnTo>
                  <a:pt x="150021" y="366098"/>
                </a:lnTo>
                <a:lnTo>
                  <a:pt x="210069" y="372926"/>
                </a:lnTo>
                <a:lnTo>
                  <a:pt x="276494" y="373779"/>
                </a:lnTo>
                <a:lnTo>
                  <a:pt x="279034" y="375049"/>
                </a:lnTo>
                <a:lnTo>
                  <a:pt x="315164" y="390573"/>
                </a:lnTo>
                <a:lnTo>
                  <a:pt x="356262" y="403109"/>
                </a:lnTo>
                <a:lnTo>
                  <a:pt x="402557" y="413340"/>
                </a:lnTo>
                <a:lnTo>
                  <a:pt x="453012" y="421190"/>
                </a:lnTo>
                <a:lnTo>
                  <a:pt x="506587" y="426579"/>
                </a:lnTo>
                <a:lnTo>
                  <a:pt x="562241" y="429431"/>
                </a:lnTo>
                <a:lnTo>
                  <a:pt x="618937" y="429668"/>
                </a:lnTo>
                <a:lnTo>
                  <a:pt x="675634" y="427212"/>
                </a:lnTo>
                <a:lnTo>
                  <a:pt x="731293" y="421986"/>
                </a:lnTo>
                <a:lnTo>
                  <a:pt x="784875" y="413911"/>
                </a:lnTo>
                <a:lnTo>
                  <a:pt x="1317868" y="413911"/>
                </a:lnTo>
                <a:lnTo>
                  <a:pt x="1334996" y="406242"/>
                </a:lnTo>
                <a:lnTo>
                  <a:pt x="1360058" y="388003"/>
                </a:lnTo>
                <a:lnTo>
                  <a:pt x="1649827" y="388003"/>
                </a:lnTo>
                <a:lnTo>
                  <a:pt x="1699148" y="376684"/>
                </a:lnTo>
                <a:lnTo>
                  <a:pt x="1742681" y="359945"/>
                </a:lnTo>
                <a:lnTo>
                  <a:pt x="1770995" y="340130"/>
                </a:lnTo>
                <a:lnTo>
                  <a:pt x="1781444" y="318026"/>
                </a:lnTo>
                <a:lnTo>
                  <a:pt x="1821967" y="315440"/>
                </a:lnTo>
                <a:lnTo>
                  <a:pt x="1860931" y="311343"/>
                </a:lnTo>
                <a:lnTo>
                  <a:pt x="1932320" y="298849"/>
                </a:lnTo>
                <a:lnTo>
                  <a:pt x="1993290" y="280259"/>
                </a:lnTo>
                <a:lnTo>
                  <a:pt x="2034593" y="258247"/>
                </a:lnTo>
                <a:lnTo>
                  <a:pt x="2055896" y="209149"/>
                </a:lnTo>
                <a:lnTo>
                  <a:pt x="2034746" y="184661"/>
                </a:lnTo>
                <a:lnTo>
                  <a:pt x="1991629" y="161943"/>
                </a:lnTo>
                <a:lnTo>
                  <a:pt x="1996201" y="158641"/>
                </a:lnTo>
                <a:lnTo>
                  <a:pt x="2000138" y="155339"/>
                </a:lnTo>
                <a:lnTo>
                  <a:pt x="2003186" y="151910"/>
                </a:lnTo>
                <a:lnTo>
                  <a:pt x="2012212" y="131444"/>
                </a:lnTo>
                <a:lnTo>
                  <a:pt x="2003469" y="111665"/>
                </a:lnTo>
                <a:lnTo>
                  <a:pt x="1978660" y="93474"/>
                </a:lnTo>
                <a:lnTo>
                  <a:pt x="1939489" y="77770"/>
                </a:lnTo>
                <a:lnTo>
                  <a:pt x="1887660" y="65453"/>
                </a:lnTo>
                <a:lnTo>
                  <a:pt x="1824878" y="57422"/>
                </a:lnTo>
                <a:lnTo>
                  <a:pt x="1821354" y="53485"/>
                </a:lnTo>
                <a:lnTo>
                  <a:pt x="667019" y="53485"/>
                </a:lnTo>
                <a:lnTo>
                  <a:pt x="618670" y="46448"/>
                </a:lnTo>
                <a:lnTo>
                  <a:pt x="567499" y="41960"/>
                </a:lnTo>
                <a:lnTo>
                  <a:pt x="514590" y="40090"/>
                </a:lnTo>
                <a:close/>
              </a:path>
              <a:path w="2056129" h="457200">
                <a:moveTo>
                  <a:pt x="1649827" y="388003"/>
                </a:moveTo>
                <a:lnTo>
                  <a:pt x="1360058" y="388003"/>
                </a:lnTo>
                <a:lnTo>
                  <a:pt x="1393521" y="393379"/>
                </a:lnTo>
                <a:lnTo>
                  <a:pt x="1428972" y="397290"/>
                </a:lnTo>
                <a:lnTo>
                  <a:pt x="1465875" y="399701"/>
                </a:lnTo>
                <a:lnTo>
                  <a:pt x="1503695" y="400576"/>
                </a:lnTo>
                <a:lnTo>
                  <a:pt x="1577010" y="397786"/>
                </a:lnTo>
                <a:lnTo>
                  <a:pt x="1643043" y="389560"/>
                </a:lnTo>
                <a:lnTo>
                  <a:pt x="1649827" y="388003"/>
                </a:lnTo>
                <a:close/>
              </a:path>
              <a:path w="2056129" h="457200">
                <a:moveTo>
                  <a:pt x="899703" y="12632"/>
                </a:moveTo>
                <a:lnTo>
                  <a:pt x="843996" y="13947"/>
                </a:lnTo>
                <a:lnTo>
                  <a:pt x="790810" y="18878"/>
                </a:lnTo>
                <a:lnTo>
                  <a:pt x="742209" y="27238"/>
                </a:lnTo>
                <a:lnTo>
                  <a:pt x="700258" y="38836"/>
                </a:lnTo>
                <a:lnTo>
                  <a:pt x="667019" y="53485"/>
                </a:lnTo>
                <a:lnTo>
                  <a:pt x="1821354" y="53485"/>
                </a:lnTo>
                <a:lnTo>
                  <a:pt x="1814425" y="45746"/>
                </a:lnTo>
                <a:lnTo>
                  <a:pt x="1797637" y="34880"/>
                </a:lnTo>
                <a:lnTo>
                  <a:pt x="1797197" y="34689"/>
                </a:lnTo>
                <a:lnTo>
                  <a:pt x="1069482" y="34689"/>
                </a:lnTo>
                <a:lnTo>
                  <a:pt x="1055915" y="30931"/>
                </a:lnTo>
                <a:lnTo>
                  <a:pt x="1041527" y="27482"/>
                </a:lnTo>
                <a:lnTo>
                  <a:pt x="1026352" y="24366"/>
                </a:lnTo>
                <a:lnTo>
                  <a:pt x="1010427" y="21608"/>
                </a:lnTo>
                <a:lnTo>
                  <a:pt x="955868" y="15123"/>
                </a:lnTo>
                <a:lnTo>
                  <a:pt x="899703" y="12632"/>
                </a:lnTo>
                <a:close/>
              </a:path>
              <a:path w="2056129" h="457200">
                <a:moveTo>
                  <a:pt x="1241713" y="4"/>
                </a:moveTo>
                <a:lnTo>
                  <a:pt x="1189577" y="3114"/>
                </a:lnTo>
                <a:lnTo>
                  <a:pt x="1141727" y="10107"/>
                </a:lnTo>
                <a:lnTo>
                  <a:pt x="1100812" y="20721"/>
                </a:lnTo>
                <a:lnTo>
                  <a:pt x="1069482" y="34689"/>
                </a:lnTo>
                <a:lnTo>
                  <a:pt x="1797197" y="34689"/>
                </a:lnTo>
                <a:lnTo>
                  <a:pt x="1774944" y="25061"/>
                </a:lnTo>
                <a:lnTo>
                  <a:pt x="1773607" y="24656"/>
                </a:lnTo>
                <a:lnTo>
                  <a:pt x="1420764" y="24656"/>
                </a:lnTo>
                <a:lnTo>
                  <a:pt x="1405344" y="19211"/>
                </a:lnTo>
                <a:lnTo>
                  <a:pt x="1387983" y="14337"/>
                </a:lnTo>
                <a:lnTo>
                  <a:pt x="1368883" y="10083"/>
                </a:lnTo>
                <a:lnTo>
                  <a:pt x="1348247" y="6495"/>
                </a:lnTo>
                <a:lnTo>
                  <a:pt x="1295487" y="1043"/>
                </a:lnTo>
                <a:lnTo>
                  <a:pt x="1241713" y="4"/>
                </a:lnTo>
                <a:close/>
              </a:path>
              <a:path w="2056129" h="457200">
                <a:moveTo>
                  <a:pt x="1603598" y="0"/>
                </a:moveTo>
                <a:lnTo>
                  <a:pt x="1553116" y="1250"/>
                </a:lnTo>
                <a:lnTo>
                  <a:pt x="1504513" y="5805"/>
                </a:lnTo>
                <a:lnTo>
                  <a:pt x="1459744" y="13622"/>
                </a:lnTo>
                <a:lnTo>
                  <a:pt x="1420764" y="24656"/>
                </a:lnTo>
                <a:lnTo>
                  <a:pt x="1773607" y="24656"/>
                </a:lnTo>
                <a:lnTo>
                  <a:pt x="1746773" y="16528"/>
                </a:lnTo>
                <a:lnTo>
                  <a:pt x="1702382" y="7594"/>
                </a:lnTo>
                <a:lnTo>
                  <a:pt x="1654006" y="2100"/>
                </a:lnTo>
                <a:lnTo>
                  <a:pt x="16035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0736" y="1264538"/>
            <a:ext cx="126746" cy="101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3346" y="840594"/>
            <a:ext cx="2056130" cy="457200"/>
          </a:xfrm>
          <a:custGeom>
            <a:avLst/>
            <a:gdLst/>
            <a:ahLst/>
            <a:cxnLst/>
            <a:rect l="l" t="t" r="r" b="b"/>
            <a:pathLst>
              <a:path w="2056129" h="457200">
                <a:moveTo>
                  <a:pt x="185689" y="150386"/>
                </a:moveTo>
                <a:lnTo>
                  <a:pt x="199065" y="106678"/>
                </a:lnTo>
                <a:lnTo>
                  <a:pt x="271294" y="70283"/>
                </a:lnTo>
                <a:lnTo>
                  <a:pt x="325341" y="56473"/>
                </a:lnTo>
                <a:lnTo>
                  <a:pt x="389137" y="46463"/>
                </a:lnTo>
                <a:lnTo>
                  <a:pt x="461025" y="40912"/>
                </a:lnTo>
                <a:lnTo>
                  <a:pt x="514590" y="40090"/>
                </a:lnTo>
                <a:lnTo>
                  <a:pt x="567499" y="41960"/>
                </a:lnTo>
                <a:lnTo>
                  <a:pt x="618670" y="46448"/>
                </a:lnTo>
                <a:lnTo>
                  <a:pt x="667019" y="53485"/>
                </a:lnTo>
                <a:lnTo>
                  <a:pt x="700258" y="38836"/>
                </a:lnTo>
                <a:lnTo>
                  <a:pt x="742209" y="27238"/>
                </a:lnTo>
                <a:lnTo>
                  <a:pt x="790810" y="18878"/>
                </a:lnTo>
                <a:lnTo>
                  <a:pt x="843996" y="13947"/>
                </a:lnTo>
                <a:lnTo>
                  <a:pt x="899703" y="12632"/>
                </a:lnTo>
                <a:lnTo>
                  <a:pt x="955868" y="15123"/>
                </a:lnTo>
                <a:lnTo>
                  <a:pt x="1010427" y="21608"/>
                </a:lnTo>
                <a:lnTo>
                  <a:pt x="1055915" y="30931"/>
                </a:lnTo>
                <a:lnTo>
                  <a:pt x="1069482" y="34689"/>
                </a:lnTo>
                <a:lnTo>
                  <a:pt x="1100812" y="20721"/>
                </a:lnTo>
                <a:lnTo>
                  <a:pt x="1141727" y="10107"/>
                </a:lnTo>
                <a:lnTo>
                  <a:pt x="1189577" y="3114"/>
                </a:lnTo>
                <a:lnTo>
                  <a:pt x="1241713" y="4"/>
                </a:lnTo>
                <a:lnTo>
                  <a:pt x="1295487" y="1043"/>
                </a:lnTo>
                <a:lnTo>
                  <a:pt x="1348247" y="6495"/>
                </a:lnTo>
                <a:lnTo>
                  <a:pt x="1387983" y="14337"/>
                </a:lnTo>
                <a:lnTo>
                  <a:pt x="1420764" y="24656"/>
                </a:lnTo>
                <a:lnTo>
                  <a:pt x="1459744" y="13622"/>
                </a:lnTo>
                <a:lnTo>
                  <a:pt x="1504513" y="5805"/>
                </a:lnTo>
                <a:lnTo>
                  <a:pt x="1553116" y="1250"/>
                </a:lnTo>
                <a:lnTo>
                  <a:pt x="1603598" y="0"/>
                </a:lnTo>
                <a:lnTo>
                  <a:pt x="1654006" y="2100"/>
                </a:lnTo>
                <a:lnTo>
                  <a:pt x="1702382" y="7594"/>
                </a:lnTo>
                <a:lnTo>
                  <a:pt x="1746773" y="16528"/>
                </a:lnTo>
                <a:lnTo>
                  <a:pt x="1797637" y="34880"/>
                </a:lnTo>
                <a:lnTo>
                  <a:pt x="1824878" y="57422"/>
                </a:lnTo>
                <a:lnTo>
                  <a:pt x="1887660" y="65453"/>
                </a:lnTo>
                <a:lnTo>
                  <a:pt x="1939489" y="77770"/>
                </a:lnTo>
                <a:lnTo>
                  <a:pt x="1978660" y="93474"/>
                </a:lnTo>
                <a:lnTo>
                  <a:pt x="2003469" y="111665"/>
                </a:lnTo>
                <a:lnTo>
                  <a:pt x="2012212" y="131444"/>
                </a:lnTo>
                <a:lnTo>
                  <a:pt x="2003186" y="151910"/>
                </a:lnTo>
                <a:lnTo>
                  <a:pt x="2000138" y="155339"/>
                </a:lnTo>
                <a:lnTo>
                  <a:pt x="1996201" y="158641"/>
                </a:lnTo>
                <a:lnTo>
                  <a:pt x="1991629" y="161943"/>
                </a:lnTo>
                <a:lnTo>
                  <a:pt x="2034746" y="184661"/>
                </a:lnTo>
                <a:lnTo>
                  <a:pt x="2055896" y="209149"/>
                </a:lnTo>
                <a:lnTo>
                  <a:pt x="2055653" y="234111"/>
                </a:lnTo>
                <a:lnTo>
                  <a:pt x="2034593" y="258247"/>
                </a:lnTo>
                <a:lnTo>
                  <a:pt x="1993290" y="280259"/>
                </a:lnTo>
                <a:lnTo>
                  <a:pt x="1932320" y="298849"/>
                </a:lnTo>
                <a:lnTo>
                  <a:pt x="1860931" y="311343"/>
                </a:lnTo>
                <a:lnTo>
                  <a:pt x="1821967" y="315440"/>
                </a:lnTo>
                <a:lnTo>
                  <a:pt x="1781444" y="318026"/>
                </a:lnTo>
                <a:lnTo>
                  <a:pt x="1770995" y="340130"/>
                </a:lnTo>
                <a:lnTo>
                  <a:pt x="1699148" y="376684"/>
                </a:lnTo>
                <a:lnTo>
                  <a:pt x="1643043" y="389560"/>
                </a:lnTo>
                <a:lnTo>
                  <a:pt x="1577010" y="397786"/>
                </a:lnTo>
                <a:lnTo>
                  <a:pt x="1503695" y="400576"/>
                </a:lnTo>
                <a:lnTo>
                  <a:pt x="1465875" y="399701"/>
                </a:lnTo>
                <a:lnTo>
                  <a:pt x="1428972" y="397290"/>
                </a:lnTo>
                <a:lnTo>
                  <a:pt x="1393521" y="393379"/>
                </a:lnTo>
                <a:lnTo>
                  <a:pt x="1360058" y="388003"/>
                </a:lnTo>
                <a:lnTo>
                  <a:pt x="1334996" y="406242"/>
                </a:lnTo>
                <a:lnTo>
                  <a:pt x="1299553" y="422112"/>
                </a:lnTo>
                <a:lnTo>
                  <a:pt x="1255338" y="435355"/>
                </a:lnTo>
                <a:lnTo>
                  <a:pt x="1203960" y="445709"/>
                </a:lnTo>
                <a:lnTo>
                  <a:pt x="1147027" y="452913"/>
                </a:lnTo>
                <a:lnTo>
                  <a:pt x="1086149" y="456708"/>
                </a:lnTo>
                <a:lnTo>
                  <a:pt x="1022935" y="456833"/>
                </a:lnTo>
                <a:lnTo>
                  <a:pt x="958992" y="453027"/>
                </a:lnTo>
                <a:lnTo>
                  <a:pt x="907605" y="446826"/>
                </a:lnTo>
                <a:lnTo>
                  <a:pt x="860790" y="438089"/>
                </a:lnTo>
                <a:lnTo>
                  <a:pt x="819546" y="427042"/>
                </a:lnTo>
                <a:lnTo>
                  <a:pt x="784875" y="413911"/>
                </a:lnTo>
                <a:lnTo>
                  <a:pt x="731293" y="421986"/>
                </a:lnTo>
                <a:lnTo>
                  <a:pt x="675634" y="427212"/>
                </a:lnTo>
                <a:lnTo>
                  <a:pt x="618937" y="429668"/>
                </a:lnTo>
                <a:lnTo>
                  <a:pt x="562241" y="429431"/>
                </a:lnTo>
                <a:lnTo>
                  <a:pt x="506587" y="426579"/>
                </a:lnTo>
                <a:lnTo>
                  <a:pt x="453012" y="421190"/>
                </a:lnTo>
                <a:lnTo>
                  <a:pt x="402557" y="413340"/>
                </a:lnTo>
                <a:lnTo>
                  <a:pt x="356262" y="403109"/>
                </a:lnTo>
                <a:lnTo>
                  <a:pt x="315164" y="390573"/>
                </a:lnTo>
                <a:lnTo>
                  <a:pt x="279034" y="375049"/>
                </a:lnTo>
                <a:lnTo>
                  <a:pt x="277764" y="374414"/>
                </a:lnTo>
                <a:lnTo>
                  <a:pt x="276494" y="373779"/>
                </a:lnTo>
                <a:lnTo>
                  <a:pt x="210069" y="372926"/>
                </a:lnTo>
                <a:lnTo>
                  <a:pt x="150021" y="366098"/>
                </a:lnTo>
                <a:lnTo>
                  <a:pt x="100134" y="354211"/>
                </a:lnTo>
                <a:lnTo>
                  <a:pt x="64195" y="338178"/>
                </a:lnTo>
                <a:lnTo>
                  <a:pt x="45989" y="318915"/>
                </a:lnTo>
                <a:lnTo>
                  <a:pt x="45666" y="305201"/>
                </a:lnTo>
                <a:lnTo>
                  <a:pt x="55022" y="291975"/>
                </a:lnTo>
                <a:lnTo>
                  <a:pt x="73546" y="279678"/>
                </a:lnTo>
                <a:lnTo>
                  <a:pt x="100726" y="268750"/>
                </a:lnTo>
                <a:lnTo>
                  <a:pt x="39401" y="252117"/>
                </a:lnTo>
                <a:lnTo>
                  <a:pt x="5032" y="230364"/>
                </a:lnTo>
                <a:lnTo>
                  <a:pt x="0" y="206278"/>
                </a:lnTo>
                <a:lnTo>
                  <a:pt x="26685" y="182644"/>
                </a:lnTo>
                <a:lnTo>
                  <a:pt x="56076" y="170841"/>
                </a:lnTo>
                <a:lnTo>
                  <a:pt x="93217" y="161562"/>
                </a:lnTo>
                <a:lnTo>
                  <a:pt x="136431" y="155141"/>
                </a:lnTo>
                <a:lnTo>
                  <a:pt x="184038" y="151910"/>
                </a:lnTo>
                <a:lnTo>
                  <a:pt x="185689" y="15038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0736" y="134061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12700"/>
                </a:moveTo>
                <a:lnTo>
                  <a:pt x="25400" y="19685"/>
                </a:lnTo>
                <a:lnTo>
                  <a:pt x="19685" y="25400"/>
                </a:lnTo>
                <a:lnTo>
                  <a:pt x="12700" y="25400"/>
                </a:lnTo>
                <a:lnTo>
                  <a:pt x="5714" y="25400"/>
                </a:lnTo>
                <a:lnTo>
                  <a:pt x="0" y="19685"/>
                </a:lnTo>
                <a:lnTo>
                  <a:pt x="0" y="12700"/>
                </a:lnTo>
                <a:lnTo>
                  <a:pt x="0" y="5714"/>
                </a:lnTo>
                <a:lnTo>
                  <a:pt x="5714" y="0"/>
                </a:lnTo>
                <a:lnTo>
                  <a:pt x="12700" y="0"/>
                </a:lnTo>
                <a:lnTo>
                  <a:pt x="19685" y="0"/>
                </a:lnTo>
                <a:lnTo>
                  <a:pt x="25400" y="5714"/>
                </a:lnTo>
                <a:lnTo>
                  <a:pt x="25400" y="12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5469" y="130962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795" y="35315"/>
                </a:lnTo>
                <a:lnTo>
                  <a:pt x="43338" y="43386"/>
                </a:lnTo>
                <a:lnTo>
                  <a:pt x="35262" y="48813"/>
                </a:lnTo>
                <a:lnTo>
                  <a:pt x="25400" y="50800"/>
                </a:lnTo>
                <a:lnTo>
                  <a:pt x="15484" y="48813"/>
                </a:lnTo>
                <a:lnTo>
                  <a:pt x="7413" y="43386"/>
                </a:lnTo>
                <a:lnTo>
                  <a:pt x="1986" y="35315"/>
                </a:lnTo>
                <a:lnTo>
                  <a:pt x="0" y="25400"/>
                </a:lnTo>
                <a:lnTo>
                  <a:pt x="1986" y="15537"/>
                </a:lnTo>
                <a:lnTo>
                  <a:pt x="7413" y="7461"/>
                </a:lnTo>
                <a:lnTo>
                  <a:pt x="15484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8" y="7461"/>
                </a:lnTo>
                <a:lnTo>
                  <a:pt x="48795" y="15537"/>
                </a:lnTo>
                <a:lnTo>
                  <a:pt x="50800" y="254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1283" y="126453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lnTo>
                  <a:pt x="2988" y="23306"/>
                </a:lnTo>
                <a:lnTo>
                  <a:pt x="11144" y="11191"/>
                </a:lnTo>
                <a:lnTo>
                  <a:pt x="23252" y="3006"/>
                </a:lnTo>
                <a:lnTo>
                  <a:pt x="38100" y="0"/>
                </a:lnTo>
                <a:lnTo>
                  <a:pt x="52947" y="3006"/>
                </a:lnTo>
                <a:lnTo>
                  <a:pt x="65055" y="11191"/>
                </a:lnTo>
                <a:lnTo>
                  <a:pt x="73211" y="23306"/>
                </a:lnTo>
                <a:lnTo>
                  <a:pt x="76200" y="381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6232" y="1107566"/>
            <a:ext cx="120650" cy="8890"/>
          </a:xfrm>
          <a:custGeom>
            <a:avLst/>
            <a:gdLst/>
            <a:ahLst/>
            <a:cxnLst/>
            <a:rect l="l" t="t" r="r" b="b"/>
            <a:pathLst>
              <a:path w="120650" h="8890">
                <a:moveTo>
                  <a:pt x="120650" y="8382"/>
                </a:moveTo>
                <a:lnTo>
                  <a:pt x="89136" y="8411"/>
                </a:lnTo>
                <a:lnTo>
                  <a:pt x="58181" y="7000"/>
                </a:lnTo>
                <a:lnTo>
                  <a:pt x="28299" y="4185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0476" y="1208277"/>
            <a:ext cx="53340" cy="4445"/>
          </a:xfrm>
          <a:custGeom>
            <a:avLst/>
            <a:gdLst/>
            <a:ahLst/>
            <a:cxnLst/>
            <a:rect l="l" t="t" r="r" b="b"/>
            <a:pathLst>
              <a:path w="53339" h="4444">
                <a:moveTo>
                  <a:pt x="52832" y="0"/>
                </a:moveTo>
                <a:lnTo>
                  <a:pt x="40004" y="1402"/>
                </a:lnTo>
                <a:lnTo>
                  <a:pt x="26892" y="2555"/>
                </a:lnTo>
                <a:lnTo>
                  <a:pt x="13541" y="3446"/>
                </a:lnTo>
                <a:lnTo>
                  <a:pt x="0" y="406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16345" y="1234186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31750" y="18541"/>
                </a:moveTo>
                <a:lnTo>
                  <a:pt x="22609" y="14091"/>
                </a:lnTo>
                <a:lnTo>
                  <a:pt x="14255" y="9509"/>
                </a:lnTo>
                <a:lnTo>
                  <a:pt x="6711" y="4808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3531" y="1206753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19">
                <a:moveTo>
                  <a:pt x="12700" y="0"/>
                </a:moveTo>
                <a:lnTo>
                  <a:pt x="10795" y="6858"/>
                </a:lnTo>
                <a:lnTo>
                  <a:pt x="6603" y="13588"/>
                </a:lnTo>
                <a:lnTo>
                  <a:pt x="0" y="2019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8707" y="1081913"/>
            <a:ext cx="154940" cy="75565"/>
          </a:xfrm>
          <a:custGeom>
            <a:avLst/>
            <a:gdLst/>
            <a:ahLst/>
            <a:cxnLst/>
            <a:rect l="l" t="t" r="r" b="b"/>
            <a:pathLst>
              <a:path w="154940" h="75565">
                <a:moveTo>
                  <a:pt x="0" y="0"/>
                </a:moveTo>
                <a:lnTo>
                  <a:pt x="64607" y="13180"/>
                </a:lnTo>
                <a:lnTo>
                  <a:pt x="113569" y="30956"/>
                </a:lnTo>
                <a:lnTo>
                  <a:pt x="144482" y="52113"/>
                </a:lnTo>
                <a:lnTo>
                  <a:pt x="154940" y="7543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4998" y="1001394"/>
            <a:ext cx="69215" cy="28575"/>
          </a:xfrm>
          <a:custGeom>
            <a:avLst/>
            <a:gdLst/>
            <a:ahLst/>
            <a:cxnLst/>
            <a:rect l="l" t="t" r="r" b="b"/>
            <a:pathLst>
              <a:path w="69215" h="28575">
                <a:moveTo>
                  <a:pt x="68960" y="0"/>
                </a:moveTo>
                <a:lnTo>
                  <a:pt x="55917" y="8014"/>
                </a:lnTo>
                <a:lnTo>
                  <a:pt x="39957" y="15446"/>
                </a:lnTo>
                <a:lnTo>
                  <a:pt x="21258" y="22234"/>
                </a:lnTo>
                <a:lnTo>
                  <a:pt x="0" y="2832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8479" y="896366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0"/>
                </a:moveTo>
                <a:lnTo>
                  <a:pt x="2667" y="4445"/>
                </a:lnTo>
                <a:lnTo>
                  <a:pt x="3937" y="8889"/>
                </a:lnTo>
                <a:lnTo>
                  <a:pt x="3682" y="1333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8169" y="863727"/>
            <a:ext cx="35560" cy="17145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0" y="17018"/>
                </a:moveTo>
                <a:lnTo>
                  <a:pt x="7302" y="12519"/>
                </a:lnTo>
                <a:lnTo>
                  <a:pt x="15652" y="8175"/>
                </a:lnTo>
                <a:lnTo>
                  <a:pt x="25003" y="3998"/>
                </a:lnTo>
                <a:lnTo>
                  <a:pt x="35305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17843" y="874267"/>
            <a:ext cx="17145" cy="14604"/>
          </a:xfrm>
          <a:custGeom>
            <a:avLst/>
            <a:gdLst/>
            <a:ahLst/>
            <a:cxnLst/>
            <a:rect l="l" t="t" r="r" b="b"/>
            <a:pathLst>
              <a:path w="17145" h="14605">
                <a:moveTo>
                  <a:pt x="0" y="14605"/>
                </a:moveTo>
                <a:lnTo>
                  <a:pt x="3682" y="9525"/>
                </a:lnTo>
                <a:lnTo>
                  <a:pt x="9398" y="4572"/>
                </a:lnTo>
                <a:lnTo>
                  <a:pt x="17145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30111" y="893952"/>
            <a:ext cx="62230" cy="14604"/>
          </a:xfrm>
          <a:custGeom>
            <a:avLst/>
            <a:gdLst/>
            <a:ahLst/>
            <a:cxnLst/>
            <a:rect l="l" t="t" r="r" b="b"/>
            <a:pathLst>
              <a:path w="62229" h="14605">
                <a:moveTo>
                  <a:pt x="0" y="0"/>
                </a:moveTo>
                <a:lnTo>
                  <a:pt x="16539" y="3115"/>
                </a:lnTo>
                <a:lnTo>
                  <a:pt x="32400" y="6540"/>
                </a:lnTo>
                <a:lnTo>
                  <a:pt x="47523" y="10251"/>
                </a:lnTo>
                <a:lnTo>
                  <a:pt x="61849" y="1422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9163" y="991108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10795" y="14986"/>
                </a:moveTo>
                <a:lnTo>
                  <a:pt x="5841" y="10032"/>
                </a:lnTo>
                <a:lnTo>
                  <a:pt x="2286" y="5079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53505" y="924813"/>
            <a:ext cx="1130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TONGUE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TIED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51094" y="1364869"/>
            <a:ext cx="961390" cy="2569845"/>
          </a:xfrm>
          <a:custGeom>
            <a:avLst/>
            <a:gdLst/>
            <a:ahLst/>
            <a:cxnLst/>
            <a:rect l="l" t="t" r="r" b="b"/>
            <a:pathLst>
              <a:path w="961389" h="2569845">
                <a:moveTo>
                  <a:pt x="788923" y="0"/>
                </a:moveTo>
                <a:lnTo>
                  <a:pt x="492632" y="172338"/>
                </a:lnTo>
                <a:lnTo>
                  <a:pt x="609726" y="203326"/>
                </a:lnTo>
                <a:lnTo>
                  <a:pt x="0" y="2507614"/>
                </a:lnTo>
                <a:lnTo>
                  <a:pt x="234314" y="2569591"/>
                </a:lnTo>
                <a:lnTo>
                  <a:pt x="844041" y="265302"/>
                </a:lnTo>
                <a:lnTo>
                  <a:pt x="943124" y="265302"/>
                </a:lnTo>
                <a:lnTo>
                  <a:pt x="788923" y="0"/>
                </a:lnTo>
                <a:close/>
              </a:path>
              <a:path w="961389" h="2569845">
                <a:moveTo>
                  <a:pt x="943124" y="265302"/>
                </a:moveTo>
                <a:lnTo>
                  <a:pt x="844041" y="265302"/>
                </a:lnTo>
                <a:lnTo>
                  <a:pt x="961135" y="296290"/>
                </a:lnTo>
                <a:lnTo>
                  <a:pt x="943124" y="26530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1094" y="1364869"/>
            <a:ext cx="961390" cy="2569845"/>
          </a:xfrm>
          <a:custGeom>
            <a:avLst/>
            <a:gdLst/>
            <a:ahLst/>
            <a:cxnLst/>
            <a:rect l="l" t="t" r="r" b="b"/>
            <a:pathLst>
              <a:path w="961389" h="2569845">
                <a:moveTo>
                  <a:pt x="0" y="2507614"/>
                </a:moveTo>
                <a:lnTo>
                  <a:pt x="609726" y="203326"/>
                </a:lnTo>
                <a:lnTo>
                  <a:pt x="492632" y="172338"/>
                </a:lnTo>
                <a:lnTo>
                  <a:pt x="788923" y="0"/>
                </a:lnTo>
                <a:lnTo>
                  <a:pt x="961135" y="296290"/>
                </a:lnTo>
                <a:lnTo>
                  <a:pt x="844041" y="265302"/>
                </a:lnTo>
                <a:lnTo>
                  <a:pt x="234314" y="2569591"/>
                </a:lnTo>
                <a:lnTo>
                  <a:pt x="0" y="250761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3546" y="1221594"/>
            <a:ext cx="1980564" cy="457200"/>
          </a:xfrm>
          <a:custGeom>
            <a:avLst/>
            <a:gdLst/>
            <a:ahLst/>
            <a:cxnLst/>
            <a:rect l="l" t="t" r="r" b="b"/>
            <a:pathLst>
              <a:path w="1980565" h="457200">
                <a:moveTo>
                  <a:pt x="1317799" y="413911"/>
                </a:moveTo>
                <a:lnTo>
                  <a:pt x="784875" y="413911"/>
                </a:lnTo>
                <a:lnTo>
                  <a:pt x="819529" y="427042"/>
                </a:lnTo>
                <a:lnTo>
                  <a:pt x="860742" y="438089"/>
                </a:lnTo>
                <a:lnTo>
                  <a:pt x="907551" y="446826"/>
                </a:lnTo>
                <a:lnTo>
                  <a:pt x="958992" y="453027"/>
                </a:lnTo>
                <a:lnTo>
                  <a:pt x="1022934" y="456833"/>
                </a:lnTo>
                <a:lnTo>
                  <a:pt x="1086147" y="456708"/>
                </a:lnTo>
                <a:lnTo>
                  <a:pt x="1147020" y="452913"/>
                </a:lnTo>
                <a:lnTo>
                  <a:pt x="1203944" y="445709"/>
                </a:lnTo>
                <a:lnTo>
                  <a:pt x="1255307" y="435355"/>
                </a:lnTo>
                <a:lnTo>
                  <a:pt x="1299499" y="422112"/>
                </a:lnTo>
                <a:lnTo>
                  <a:pt x="1317799" y="413911"/>
                </a:lnTo>
                <a:close/>
              </a:path>
              <a:path w="1980565" h="457200">
                <a:moveTo>
                  <a:pt x="514590" y="40090"/>
                </a:moveTo>
                <a:lnTo>
                  <a:pt x="461025" y="40912"/>
                </a:lnTo>
                <a:lnTo>
                  <a:pt x="389137" y="46463"/>
                </a:lnTo>
                <a:lnTo>
                  <a:pt x="325341" y="56473"/>
                </a:lnTo>
                <a:lnTo>
                  <a:pt x="271294" y="70283"/>
                </a:lnTo>
                <a:lnTo>
                  <a:pt x="228650" y="87238"/>
                </a:lnTo>
                <a:lnTo>
                  <a:pt x="184193" y="127947"/>
                </a:lnTo>
                <a:lnTo>
                  <a:pt x="185689" y="150386"/>
                </a:lnTo>
                <a:lnTo>
                  <a:pt x="184038" y="151910"/>
                </a:lnTo>
                <a:lnTo>
                  <a:pt x="136431" y="155141"/>
                </a:lnTo>
                <a:lnTo>
                  <a:pt x="93217" y="161562"/>
                </a:lnTo>
                <a:lnTo>
                  <a:pt x="56076" y="170841"/>
                </a:lnTo>
                <a:lnTo>
                  <a:pt x="0" y="206278"/>
                </a:lnTo>
                <a:lnTo>
                  <a:pt x="5032" y="230364"/>
                </a:lnTo>
                <a:lnTo>
                  <a:pt x="39401" y="252117"/>
                </a:lnTo>
                <a:lnTo>
                  <a:pt x="100726" y="268750"/>
                </a:lnTo>
                <a:lnTo>
                  <a:pt x="73546" y="279678"/>
                </a:lnTo>
                <a:lnTo>
                  <a:pt x="55022" y="291975"/>
                </a:lnTo>
                <a:lnTo>
                  <a:pt x="45666" y="305201"/>
                </a:lnTo>
                <a:lnTo>
                  <a:pt x="45989" y="318915"/>
                </a:lnTo>
                <a:lnTo>
                  <a:pt x="100134" y="354211"/>
                </a:lnTo>
                <a:lnTo>
                  <a:pt x="150021" y="366098"/>
                </a:lnTo>
                <a:lnTo>
                  <a:pt x="210069" y="372926"/>
                </a:lnTo>
                <a:lnTo>
                  <a:pt x="276494" y="373779"/>
                </a:lnTo>
                <a:lnTo>
                  <a:pt x="279034" y="375049"/>
                </a:lnTo>
                <a:lnTo>
                  <a:pt x="315164" y="390573"/>
                </a:lnTo>
                <a:lnTo>
                  <a:pt x="356262" y="403109"/>
                </a:lnTo>
                <a:lnTo>
                  <a:pt x="402557" y="413340"/>
                </a:lnTo>
                <a:lnTo>
                  <a:pt x="453012" y="421190"/>
                </a:lnTo>
                <a:lnTo>
                  <a:pt x="506587" y="426579"/>
                </a:lnTo>
                <a:lnTo>
                  <a:pt x="562241" y="429431"/>
                </a:lnTo>
                <a:lnTo>
                  <a:pt x="618937" y="429668"/>
                </a:lnTo>
                <a:lnTo>
                  <a:pt x="675634" y="427212"/>
                </a:lnTo>
                <a:lnTo>
                  <a:pt x="731293" y="421986"/>
                </a:lnTo>
                <a:lnTo>
                  <a:pt x="784875" y="413911"/>
                </a:lnTo>
                <a:lnTo>
                  <a:pt x="1317799" y="413911"/>
                </a:lnTo>
                <a:lnTo>
                  <a:pt x="1334911" y="406242"/>
                </a:lnTo>
                <a:lnTo>
                  <a:pt x="1359931" y="388003"/>
                </a:lnTo>
                <a:lnTo>
                  <a:pt x="1649827" y="388003"/>
                </a:lnTo>
                <a:lnTo>
                  <a:pt x="1699148" y="376684"/>
                </a:lnTo>
                <a:lnTo>
                  <a:pt x="1742681" y="359945"/>
                </a:lnTo>
                <a:lnTo>
                  <a:pt x="1770995" y="340130"/>
                </a:lnTo>
                <a:lnTo>
                  <a:pt x="1781444" y="318026"/>
                </a:lnTo>
                <a:lnTo>
                  <a:pt x="1821967" y="315440"/>
                </a:lnTo>
                <a:lnTo>
                  <a:pt x="1860930" y="311343"/>
                </a:lnTo>
                <a:lnTo>
                  <a:pt x="1897870" y="305792"/>
                </a:lnTo>
                <a:lnTo>
                  <a:pt x="1932320" y="298849"/>
                </a:lnTo>
                <a:lnTo>
                  <a:pt x="1980453" y="284173"/>
                </a:lnTo>
                <a:lnTo>
                  <a:pt x="1980453" y="94789"/>
                </a:lnTo>
                <a:lnTo>
                  <a:pt x="1978660" y="93474"/>
                </a:lnTo>
                <a:lnTo>
                  <a:pt x="1939489" y="77770"/>
                </a:lnTo>
                <a:lnTo>
                  <a:pt x="1887660" y="65453"/>
                </a:lnTo>
                <a:lnTo>
                  <a:pt x="1824878" y="57422"/>
                </a:lnTo>
                <a:lnTo>
                  <a:pt x="1821354" y="53485"/>
                </a:lnTo>
                <a:lnTo>
                  <a:pt x="667019" y="53485"/>
                </a:lnTo>
                <a:lnTo>
                  <a:pt x="618670" y="46448"/>
                </a:lnTo>
                <a:lnTo>
                  <a:pt x="567499" y="41960"/>
                </a:lnTo>
                <a:lnTo>
                  <a:pt x="514590" y="40090"/>
                </a:lnTo>
                <a:close/>
              </a:path>
              <a:path w="1980565" h="457200">
                <a:moveTo>
                  <a:pt x="1649827" y="388003"/>
                </a:moveTo>
                <a:lnTo>
                  <a:pt x="1359931" y="388003"/>
                </a:lnTo>
                <a:lnTo>
                  <a:pt x="1393467" y="393379"/>
                </a:lnTo>
                <a:lnTo>
                  <a:pt x="1428956" y="397290"/>
                </a:lnTo>
                <a:lnTo>
                  <a:pt x="1465873" y="399701"/>
                </a:lnTo>
                <a:lnTo>
                  <a:pt x="1503695" y="400576"/>
                </a:lnTo>
                <a:lnTo>
                  <a:pt x="1577010" y="397786"/>
                </a:lnTo>
                <a:lnTo>
                  <a:pt x="1643043" y="389560"/>
                </a:lnTo>
                <a:lnTo>
                  <a:pt x="1649827" y="388003"/>
                </a:lnTo>
                <a:close/>
              </a:path>
              <a:path w="1980565" h="457200">
                <a:moveTo>
                  <a:pt x="899703" y="12632"/>
                </a:moveTo>
                <a:lnTo>
                  <a:pt x="843996" y="13947"/>
                </a:lnTo>
                <a:lnTo>
                  <a:pt x="790810" y="18878"/>
                </a:lnTo>
                <a:lnTo>
                  <a:pt x="742209" y="27238"/>
                </a:lnTo>
                <a:lnTo>
                  <a:pt x="700258" y="38836"/>
                </a:lnTo>
                <a:lnTo>
                  <a:pt x="667019" y="53485"/>
                </a:lnTo>
                <a:lnTo>
                  <a:pt x="1821354" y="53485"/>
                </a:lnTo>
                <a:lnTo>
                  <a:pt x="1814425" y="45746"/>
                </a:lnTo>
                <a:lnTo>
                  <a:pt x="1797637" y="34880"/>
                </a:lnTo>
                <a:lnTo>
                  <a:pt x="1797197" y="34689"/>
                </a:lnTo>
                <a:lnTo>
                  <a:pt x="1069482" y="34689"/>
                </a:lnTo>
                <a:lnTo>
                  <a:pt x="1055915" y="30931"/>
                </a:lnTo>
                <a:lnTo>
                  <a:pt x="1041526" y="27482"/>
                </a:lnTo>
                <a:lnTo>
                  <a:pt x="1026352" y="24366"/>
                </a:lnTo>
                <a:lnTo>
                  <a:pt x="1010427" y="21608"/>
                </a:lnTo>
                <a:lnTo>
                  <a:pt x="955868" y="15123"/>
                </a:lnTo>
                <a:lnTo>
                  <a:pt x="899703" y="12632"/>
                </a:lnTo>
                <a:close/>
              </a:path>
              <a:path w="1980565" h="457200">
                <a:moveTo>
                  <a:pt x="1241713" y="4"/>
                </a:moveTo>
                <a:lnTo>
                  <a:pt x="1189577" y="3114"/>
                </a:lnTo>
                <a:lnTo>
                  <a:pt x="1141727" y="10107"/>
                </a:lnTo>
                <a:lnTo>
                  <a:pt x="1100812" y="20721"/>
                </a:lnTo>
                <a:lnTo>
                  <a:pt x="1069482" y="34689"/>
                </a:lnTo>
                <a:lnTo>
                  <a:pt x="1797197" y="34689"/>
                </a:lnTo>
                <a:lnTo>
                  <a:pt x="1774944" y="25061"/>
                </a:lnTo>
                <a:lnTo>
                  <a:pt x="1773607" y="24656"/>
                </a:lnTo>
                <a:lnTo>
                  <a:pt x="1420764" y="24656"/>
                </a:lnTo>
                <a:lnTo>
                  <a:pt x="1405344" y="19211"/>
                </a:lnTo>
                <a:lnTo>
                  <a:pt x="1387982" y="14337"/>
                </a:lnTo>
                <a:lnTo>
                  <a:pt x="1368883" y="10083"/>
                </a:lnTo>
                <a:lnTo>
                  <a:pt x="1348247" y="6495"/>
                </a:lnTo>
                <a:lnTo>
                  <a:pt x="1295487" y="1043"/>
                </a:lnTo>
                <a:lnTo>
                  <a:pt x="1241713" y="4"/>
                </a:lnTo>
                <a:close/>
              </a:path>
              <a:path w="1980565" h="457200">
                <a:moveTo>
                  <a:pt x="1603598" y="0"/>
                </a:moveTo>
                <a:lnTo>
                  <a:pt x="1553116" y="1250"/>
                </a:lnTo>
                <a:lnTo>
                  <a:pt x="1504513" y="5805"/>
                </a:lnTo>
                <a:lnTo>
                  <a:pt x="1459744" y="13622"/>
                </a:lnTo>
                <a:lnTo>
                  <a:pt x="1420764" y="24656"/>
                </a:lnTo>
                <a:lnTo>
                  <a:pt x="1773607" y="24656"/>
                </a:lnTo>
                <a:lnTo>
                  <a:pt x="1746773" y="16528"/>
                </a:lnTo>
                <a:lnTo>
                  <a:pt x="1702382" y="7594"/>
                </a:lnTo>
                <a:lnTo>
                  <a:pt x="1654006" y="2100"/>
                </a:lnTo>
                <a:lnTo>
                  <a:pt x="16035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0936" y="1645539"/>
            <a:ext cx="126746" cy="101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47739" y="1221594"/>
            <a:ext cx="1796414" cy="150495"/>
          </a:xfrm>
          <a:custGeom>
            <a:avLst/>
            <a:gdLst/>
            <a:ahLst/>
            <a:cxnLst/>
            <a:rect l="l" t="t" r="r" b="b"/>
            <a:pathLst>
              <a:path w="1796415" h="150494">
                <a:moveTo>
                  <a:pt x="1496" y="150386"/>
                </a:moveTo>
                <a:lnTo>
                  <a:pt x="14871" y="106678"/>
                </a:lnTo>
                <a:lnTo>
                  <a:pt x="87101" y="70283"/>
                </a:lnTo>
                <a:lnTo>
                  <a:pt x="141148" y="56473"/>
                </a:lnTo>
                <a:lnTo>
                  <a:pt x="204943" y="46463"/>
                </a:lnTo>
                <a:lnTo>
                  <a:pt x="276832" y="40912"/>
                </a:lnTo>
                <a:lnTo>
                  <a:pt x="330396" y="40090"/>
                </a:lnTo>
                <a:lnTo>
                  <a:pt x="383306" y="41960"/>
                </a:lnTo>
                <a:lnTo>
                  <a:pt x="434477" y="46448"/>
                </a:lnTo>
                <a:lnTo>
                  <a:pt x="482826" y="53485"/>
                </a:lnTo>
                <a:lnTo>
                  <a:pt x="516065" y="38836"/>
                </a:lnTo>
                <a:lnTo>
                  <a:pt x="558016" y="27238"/>
                </a:lnTo>
                <a:lnTo>
                  <a:pt x="606617" y="18878"/>
                </a:lnTo>
                <a:lnTo>
                  <a:pt x="659803" y="13947"/>
                </a:lnTo>
                <a:lnTo>
                  <a:pt x="715510" y="12632"/>
                </a:lnTo>
                <a:lnTo>
                  <a:pt x="771675" y="15123"/>
                </a:lnTo>
                <a:lnTo>
                  <a:pt x="826234" y="21608"/>
                </a:lnTo>
                <a:lnTo>
                  <a:pt x="871722" y="30931"/>
                </a:lnTo>
                <a:lnTo>
                  <a:pt x="885289" y="34689"/>
                </a:lnTo>
                <a:lnTo>
                  <a:pt x="916619" y="20721"/>
                </a:lnTo>
                <a:lnTo>
                  <a:pt x="957533" y="10107"/>
                </a:lnTo>
                <a:lnTo>
                  <a:pt x="1005383" y="3114"/>
                </a:lnTo>
                <a:lnTo>
                  <a:pt x="1057520" y="4"/>
                </a:lnTo>
                <a:lnTo>
                  <a:pt x="1111293" y="1043"/>
                </a:lnTo>
                <a:lnTo>
                  <a:pt x="1164054" y="6495"/>
                </a:lnTo>
                <a:lnTo>
                  <a:pt x="1203789" y="14337"/>
                </a:lnTo>
                <a:lnTo>
                  <a:pt x="1236571" y="24656"/>
                </a:lnTo>
                <a:lnTo>
                  <a:pt x="1275550" y="13622"/>
                </a:lnTo>
                <a:lnTo>
                  <a:pt x="1320319" y="5805"/>
                </a:lnTo>
                <a:lnTo>
                  <a:pt x="1368923" y="1250"/>
                </a:lnTo>
                <a:lnTo>
                  <a:pt x="1419405" y="0"/>
                </a:lnTo>
                <a:lnTo>
                  <a:pt x="1469812" y="2100"/>
                </a:lnTo>
                <a:lnTo>
                  <a:pt x="1518189" y="7594"/>
                </a:lnTo>
                <a:lnTo>
                  <a:pt x="1562580" y="16528"/>
                </a:lnTo>
                <a:lnTo>
                  <a:pt x="1613444" y="34880"/>
                </a:lnTo>
                <a:lnTo>
                  <a:pt x="1640685" y="57422"/>
                </a:lnTo>
                <a:lnTo>
                  <a:pt x="1703467" y="65453"/>
                </a:lnTo>
                <a:lnTo>
                  <a:pt x="1755296" y="77770"/>
                </a:lnTo>
                <a:lnTo>
                  <a:pt x="1794466" y="93474"/>
                </a:lnTo>
                <a:lnTo>
                  <a:pt x="1796259" y="9478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63546" y="1371980"/>
            <a:ext cx="1980564" cy="306705"/>
          </a:xfrm>
          <a:custGeom>
            <a:avLst/>
            <a:gdLst/>
            <a:ahLst/>
            <a:cxnLst/>
            <a:rect l="l" t="t" r="r" b="b"/>
            <a:pathLst>
              <a:path w="1980565" h="306705">
                <a:moveTo>
                  <a:pt x="1980453" y="133787"/>
                </a:moveTo>
                <a:lnTo>
                  <a:pt x="1932320" y="148463"/>
                </a:lnTo>
                <a:lnTo>
                  <a:pt x="1860930" y="160956"/>
                </a:lnTo>
                <a:lnTo>
                  <a:pt x="1821967" y="165054"/>
                </a:lnTo>
                <a:lnTo>
                  <a:pt x="1781444" y="167640"/>
                </a:lnTo>
                <a:lnTo>
                  <a:pt x="1770995" y="189744"/>
                </a:lnTo>
                <a:lnTo>
                  <a:pt x="1699148" y="226298"/>
                </a:lnTo>
                <a:lnTo>
                  <a:pt x="1643043" y="239173"/>
                </a:lnTo>
                <a:lnTo>
                  <a:pt x="1577010" y="247400"/>
                </a:lnTo>
                <a:lnTo>
                  <a:pt x="1503695" y="250190"/>
                </a:lnTo>
                <a:lnTo>
                  <a:pt x="1465873" y="249314"/>
                </a:lnTo>
                <a:lnTo>
                  <a:pt x="1428956" y="246903"/>
                </a:lnTo>
                <a:lnTo>
                  <a:pt x="1393467" y="242992"/>
                </a:lnTo>
                <a:lnTo>
                  <a:pt x="1359931" y="237617"/>
                </a:lnTo>
                <a:lnTo>
                  <a:pt x="1334911" y="255855"/>
                </a:lnTo>
                <a:lnTo>
                  <a:pt x="1299499" y="271726"/>
                </a:lnTo>
                <a:lnTo>
                  <a:pt x="1255307" y="284968"/>
                </a:lnTo>
                <a:lnTo>
                  <a:pt x="1203944" y="295322"/>
                </a:lnTo>
                <a:lnTo>
                  <a:pt x="1147020" y="302527"/>
                </a:lnTo>
                <a:lnTo>
                  <a:pt x="1086147" y="306322"/>
                </a:lnTo>
                <a:lnTo>
                  <a:pt x="1022934" y="306446"/>
                </a:lnTo>
                <a:lnTo>
                  <a:pt x="958992" y="302641"/>
                </a:lnTo>
                <a:lnTo>
                  <a:pt x="907551" y="296439"/>
                </a:lnTo>
                <a:lnTo>
                  <a:pt x="860742" y="287702"/>
                </a:lnTo>
                <a:lnTo>
                  <a:pt x="819529" y="276655"/>
                </a:lnTo>
                <a:lnTo>
                  <a:pt x="784875" y="263525"/>
                </a:lnTo>
                <a:lnTo>
                  <a:pt x="731293" y="271599"/>
                </a:lnTo>
                <a:lnTo>
                  <a:pt x="675634" y="276826"/>
                </a:lnTo>
                <a:lnTo>
                  <a:pt x="618937" y="279282"/>
                </a:lnTo>
                <a:lnTo>
                  <a:pt x="562241" y="279045"/>
                </a:lnTo>
                <a:lnTo>
                  <a:pt x="506587" y="276193"/>
                </a:lnTo>
                <a:lnTo>
                  <a:pt x="453012" y="270803"/>
                </a:lnTo>
                <a:lnTo>
                  <a:pt x="402557" y="262954"/>
                </a:lnTo>
                <a:lnTo>
                  <a:pt x="356262" y="252722"/>
                </a:lnTo>
                <a:lnTo>
                  <a:pt x="315164" y="240187"/>
                </a:lnTo>
                <a:lnTo>
                  <a:pt x="279034" y="224663"/>
                </a:lnTo>
                <a:lnTo>
                  <a:pt x="277764" y="224028"/>
                </a:lnTo>
                <a:lnTo>
                  <a:pt x="276494" y="223393"/>
                </a:lnTo>
                <a:lnTo>
                  <a:pt x="210069" y="222539"/>
                </a:lnTo>
                <a:lnTo>
                  <a:pt x="150021" y="215712"/>
                </a:lnTo>
                <a:lnTo>
                  <a:pt x="100134" y="203824"/>
                </a:lnTo>
                <a:lnTo>
                  <a:pt x="64195" y="187792"/>
                </a:lnTo>
                <a:lnTo>
                  <a:pt x="45989" y="168529"/>
                </a:lnTo>
                <a:lnTo>
                  <a:pt x="45666" y="154814"/>
                </a:lnTo>
                <a:lnTo>
                  <a:pt x="55022" y="141589"/>
                </a:lnTo>
                <a:lnTo>
                  <a:pt x="73546" y="129291"/>
                </a:lnTo>
                <a:lnTo>
                  <a:pt x="100726" y="118364"/>
                </a:lnTo>
                <a:lnTo>
                  <a:pt x="39401" y="101730"/>
                </a:lnTo>
                <a:lnTo>
                  <a:pt x="5032" y="79978"/>
                </a:lnTo>
                <a:lnTo>
                  <a:pt x="0" y="55891"/>
                </a:lnTo>
                <a:lnTo>
                  <a:pt x="26685" y="32258"/>
                </a:lnTo>
                <a:lnTo>
                  <a:pt x="56076" y="20454"/>
                </a:lnTo>
                <a:lnTo>
                  <a:pt x="93217" y="11176"/>
                </a:lnTo>
                <a:lnTo>
                  <a:pt x="136431" y="4754"/>
                </a:lnTo>
                <a:lnTo>
                  <a:pt x="184038" y="1524"/>
                </a:lnTo>
                <a:lnTo>
                  <a:pt x="185689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50936" y="172161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12700"/>
                </a:moveTo>
                <a:lnTo>
                  <a:pt x="25400" y="19685"/>
                </a:lnTo>
                <a:lnTo>
                  <a:pt x="19685" y="25400"/>
                </a:lnTo>
                <a:lnTo>
                  <a:pt x="12700" y="25400"/>
                </a:lnTo>
                <a:lnTo>
                  <a:pt x="5715" y="25400"/>
                </a:lnTo>
                <a:lnTo>
                  <a:pt x="0" y="19685"/>
                </a:lnTo>
                <a:lnTo>
                  <a:pt x="0" y="12700"/>
                </a:lnTo>
                <a:lnTo>
                  <a:pt x="0" y="5714"/>
                </a:lnTo>
                <a:lnTo>
                  <a:pt x="5715" y="0"/>
                </a:lnTo>
                <a:lnTo>
                  <a:pt x="12700" y="0"/>
                </a:lnTo>
                <a:lnTo>
                  <a:pt x="19685" y="0"/>
                </a:lnTo>
                <a:lnTo>
                  <a:pt x="25400" y="5714"/>
                </a:lnTo>
                <a:lnTo>
                  <a:pt x="25400" y="12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65668" y="169062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795" y="35315"/>
                </a:lnTo>
                <a:lnTo>
                  <a:pt x="43338" y="43386"/>
                </a:lnTo>
                <a:lnTo>
                  <a:pt x="35262" y="48813"/>
                </a:lnTo>
                <a:lnTo>
                  <a:pt x="25400" y="50800"/>
                </a:lnTo>
                <a:lnTo>
                  <a:pt x="15484" y="48813"/>
                </a:lnTo>
                <a:lnTo>
                  <a:pt x="7413" y="43386"/>
                </a:lnTo>
                <a:lnTo>
                  <a:pt x="1986" y="35315"/>
                </a:lnTo>
                <a:lnTo>
                  <a:pt x="0" y="25400"/>
                </a:lnTo>
                <a:lnTo>
                  <a:pt x="1986" y="15537"/>
                </a:lnTo>
                <a:lnTo>
                  <a:pt x="7413" y="7461"/>
                </a:lnTo>
                <a:lnTo>
                  <a:pt x="15484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8" y="7461"/>
                </a:lnTo>
                <a:lnTo>
                  <a:pt x="48795" y="15537"/>
                </a:lnTo>
                <a:lnTo>
                  <a:pt x="50800" y="254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01482" y="16455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lnTo>
                  <a:pt x="2988" y="23306"/>
                </a:lnTo>
                <a:lnTo>
                  <a:pt x="11144" y="11191"/>
                </a:lnTo>
                <a:lnTo>
                  <a:pt x="23252" y="3006"/>
                </a:lnTo>
                <a:lnTo>
                  <a:pt x="38100" y="0"/>
                </a:lnTo>
                <a:lnTo>
                  <a:pt x="52947" y="3006"/>
                </a:lnTo>
                <a:lnTo>
                  <a:pt x="65055" y="11191"/>
                </a:lnTo>
                <a:lnTo>
                  <a:pt x="73211" y="23306"/>
                </a:lnTo>
                <a:lnTo>
                  <a:pt x="76200" y="381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66431" y="1488566"/>
            <a:ext cx="120650" cy="8890"/>
          </a:xfrm>
          <a:custGeom>
            <a:avLst/>
            <a:gdLst/>
            <a:ahLst/>
            <a:cxnLst/>
            <a:rect l="l" t="t" r="r" b="b"/>
            <a:pathLst>
              <a:path w="120650" h="8890">
                <a:moveTo>
                  <a:pt x="120650" y="8382"/>
                </a:moveTo>
                <a:lnTo>
                  <a:pt x="89136" y="8411"/>
                </a:lnTo>
                <a:lnTo>
                  <a:pt x="58181" y="7000"/>
                </a:lnTo>
                <a:lnTo>
                  <a:pt x="28299" y="4185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40676" y="1589277"/>
            <a:ext cx="53340" cy="4445"/>
          </a:xfrm>
          <a:custGeom>
            <a:avLst/>
            <a:gdLst/>
            <a:ahLst/>
            <a:cxnLst/>
            <a:rect l="l" t="t" r="r" b="b"/>
            <a:pathLst>
              <a:path w="53340" h="4444">
                <a:moveTo>
                  <a:pt x="52831" y="0"/>
                </a:moveTo>
                <a:lnTo>
                  <a:pt x="40004" y="1402"/>
                </a:lnTo>
                <a:lnTo>
                  <a:pt x="26892" y="2555"/>
                </a:lnTo>
                <a:lnTo>
                  <a:pt x="13541" y="3446"/>
                </a:lnTo>
                <a:lnTo>
                  <a:pt x="0" y="406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16544" y="1615186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31750" y="18541"/>
                </a:moveTo>
                <a:lnTo>
                  <a:pt x="22609" y="14091"/>
                </a:lnTo>
                <a:lnTo>
                  <a:pt x="14255" y="9509"/>
                </a:lnTo>
                <a:lnTo>
                  <a:pt x="6711" y="4808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23731" y="1587753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19">
                <a:moveTo>
                  <a:pt x="12700" y="0"/>
                </a:moveTo>
                <a:lnTo>
                  <a:pt x="10795" y="6858"/>
                </a:lnTo>
                <a:lnTo>
                  <a:pt x="6603" y="13588"/>
                </a:lnTo>
                <a:lnTo>
                  <a:pt x="0" y="2019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88907" y="1462913"/>
            <a:ext cx="154940" cy="75565"/>
          </a:xfrm>
          <a:custGeom>
            <a:avLst/>
            <a:gdLst/>
            <a:ahLst/>
            <a:cxnLst/>
            <a:rect l="l" t="t" r="r" b="b"/>
            <a:pathLst>
              <a:path w="154940" h="75565">
                <a:moveTo>
                  <a:pt x="0" y="0"/>
                </a:moveTo>
                <a:lnTo>
                  <a:pt x="64607" y="13180"/>
                </a:lnTo>
                <a:lnTo>
                  <a:pt x="113569" y="30956"/>
                </a:lnTo>
                <a:lnTo>
                  <a:pt x="144482" y="52113"/>
                </a:lnTo>
                <a:lnTo>
                  <a:pt x="154940" y="7543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85198" y="1388638"/>
            <a:ext cx="59055" cy="22225"/>
          </a:xfrm>
          <a:custGeom>
            <a:avLst/>
            <a:gdLst/>
            <a:ahLst/>
            <a:cxnLst/>
            <a:rect l="l" t="t" r="r" b="b"/>
            <a:pathLst>
              <a:path w="59054" h="22225">
                <a:moveTo>
                  <a:pt x="58800" y="0"/>
                </a:moveTo>
                <a:lnTo>
                  <a:pt x="55917" y="1771"/>
                </a:lnTo>
                <a:lnTo>
                  <a:pt x="39957" y="9202"/>
                </a:lnTo>
                <a:lnTo>
                  <a:pt x="21258" y="15991"/>
                </a:lnTo>
                <a:lnTo>
                  <a:pt x="0" y="2207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88679" y="1277366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4">
                <a:moveTo>
                  <a:pt x="0" y="0"/>
                </a:moveTo>
                <a:lnTo>
                  <a:pt x="2667" y="4445"/>
                </a:lnTo>
                <a:lnTo>
                  <a:pt x="3937" y="8889"/>
                </a:lnTo>
                <a:lnTo>
                  <a:pt x="3682" y="1333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48369" y="1244727"/>
            <a:ext cx="35560" cy="17145"/>
          </a:xfrm>
          <a:custGeom>
            <a:avLst/>
            <a:gdLst/>
            <a:ahLst/>
            <a:cxnLst/>
            <a:rect l="l" t="t" r="r" b="b"/>
            <a:pathLst>
              <a:path w="35559" h="17144">
                <a:moveTo>
                  <a:pt x="0" y="17018"/>
                </a:moveTo>
                <a:lnTo>
                  <a:pt x="7302" y="12519"/>
                </a:lnTo>
                <a:lnTo>
                  <a:pt x="15652" y="8175"/>
                </a:lnTo>
                <a:lnTo>
                  <a:pt x="25003" y="3998"/>
                </a:lnTo>
                <a:lnTo>
                  <a:pt x="35305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18043" y="1255267"/>
            <a:ext cx="17145" cy="14604"/>
          </a:xfrm>
          <a:custGeom>
            <a:avLst/>
            <a:gdLst/>
            <a:ahLst/>
            <a:cxnLst/>
            <a:rect l="l" t="t" r="r" b="b"/>
            <a:pathLst>
              <a:path w="17145" h="14605">
                <a:moveTo>
                  <a:pt x="0" y="14605"/>
                </a:moveTo>
                <a:lnTo>
                  <a:pt x="3682" y="9525"/>
                </a:lnTo>
                <a:lnTo>
                  <a:pt x="9398" y="4572"/>
                </a:lnTo>
                <a:lnTo>
                  <a:pt x="17145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30311" y="1274952"/>
            <a:ext cx="62230" cy="14604"/>
          </a:xfrm>
          <a:custGeom>
            <a:avLst/>
            <a:gdLst/>
            <a:ahLst/>
            <a:cxnLst/>
            <a:rect l="l" t="t" r="r" b="b"/>
            <a:pathLst>
              <a:path w="62229" h="14605">
                <a:moveTo>
                  <a:pt x="0" y="0"/>
                </a:moveTo>
                <a:lnTo>
                  <a:pt x="16539" y="3115"/>
                </a:lnTo>
                <a:lnTo>
                  <a:pt x="32400" y="6540"/>
                </a:lnTo>
                <a:lnTo>
                  <a:pt x="47523" y="10251"/>
                </a:lnTo>
                <a:lnTo>
                  <a:pt x="61849" y="1422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49363" y="1372108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40">
                <a:moveTo>
                  <a:pt x="10794" y="14986"/>
                </a:moveTo>
                <a:lnTo>
                  <a:pt x="5841" y="10032"/>
                </a:lnTo>
                <a:lnTo>
                  <a:pt x="2285" y="5079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590535" y="1272285"/>
            <a:ext cx="1056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SAT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SILENT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487414" y="1684401"/>
            <a:ext cx="1632585" cy="2850515"/>
          </a:xfrm>
          <a:custGeom>
            <a:avLst/>
            <a:gdLst/>
            <a:ahLst/>
            <a:cxnLst/>
            <a:rect l="l" t="t" r="r" b="b"/>
            <a:pathLst>
              <a:path w="1632584" h="2850515">
                <a:moveTo>
                  <a:pt x="1526032" y="0"/>
                </a:moveTo>
                <a:lnTo>
                  <a:pt x="1200404" y="106425"/>
                </a:lnTo>
                <a:lnTo>
                  <a:pt x="1308354" y="161289"/>
                </a:lnTo>
                <a:lnTo>
                  <a:pt x="0" y="2740533"/>
                </a:lnTo>
                <a:lnTo>
                  <a:pt x="216154" y="2850134"/>
                </a:lnTo>
                <a:lnTo>
                  <a:pt x="1524508" y="270890"/>
                </a:lnTo>
                <a:lnTo>
                  <a:pt x="1614673" y="270890"/>
                </a:lnTo>
                <a:lnTo>
                  <a:pt x="1526032" y="0"/>
                </a:lnTo>
                <a:close/>
              </a:path>
              <a:path w="1632584" h="2850515">
                <a:moveTo>
                  <a:pt x="1614673" y="270890"/>
                </a:moveTo>
                <a:lnTo>
                  <a:pt x="1524508" y="270890"/>
                </a:lnTo>
                <a:lnTo>
                  <a:pt x="1632585" y="325627"/>
                </a:lnTo>
                <a:lnTo>
                  <a:pt x="1614673" y="27089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87414" y="1684401"/>
            <a:ext cx="1632585" cy="2850515"/>
          </a:xfrm>
          <a:custGeom>
            <a:avLst/>
            <a:gdLst/>
            <a:ahLst/>
            <a:cxnLst/>
            <a:rect l="l" t="t" r="r" b="b"/>
            <a:pathLst>
              <a:path w="1632584" h="2850515">
                <a:moveTo>
                  <a:pt x="0" y="2740533"/>
                </a:moveTo>
                <a:lnTo>
                  <a:pt x="1308354" y="161289"/>
                </a:lnTo>
                <a:lnTo>
                  <a:pt x="1200404" y="106425"/>
                </a:lnTo>
                <a:lnTo>
                  <a:pt x="1526032" y="0"/>
                </a:lnTo>
                <a:lnTo>
                  <a:pt x="1632585" y="325627"/>
                </a:lnTo>
                <a:lnTo>
                  <a:pt x="1524508" y="270890"/>
                </a:lnTo>
                <a:lnTo>
                  <a:pt x="216154" y="2850134"/>
                </a:lnTo>
                <a:lnTo>
                  <a:pt x="0" y="274053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39746" y="5031594"/>
            <a:ext cx="1904364" cy="457200"/>
          </a:xfrm>
          <a:custGeom>
            <a:avLst/>
            <a:gdLst/>
            <a:ahLst/>
            <a:cxnLst/>
            <a:rect l="l" t="t" r="r" b="b"/>
            <a:pathLst>
              <a:path w="1904365" h="457200">
                <a:moveTo>
                  <a:pt x="1317799" y="413911"/>
                </a:moveTo>
                <a:lnTo>
                  <a:pt x="784875" y="413911"/>
                </a:lnTo>
                <a:lnTo>
                  <a:pt x="819529" y="427042"/>
                </a:lnTo>
                <a:lnTo>
                  <a:pt x="860742" y="438089"/>
                </a:lnTo>
                <a:lnTo>
                  <a:pt x="907551" y="446826"/>
                </a:lnTo>
                <a:lnTo>
                  <a:pt x="958992" y="453027"/>
                </a:lnTo>
                <a:lnTo>
                  <a:pt x="1022934" y="456833"/>
                </a:lnTo>
                <a:lnTo>
                  <a:pt x="1086147" y="456708"/>
                </a:lnTo>
                <a:lnTo>
                  <a:pt x="1147020" y="452913"/>
                </a:lnTo>
                <a:lnTo>
                  <a:pt x="1203944" y="445709"/>
                </a:lnTo>
                <a:lnTo>
                  <a:pt x="1255307" y="435355"/>
                </a:lnTo>
                <a:lnTo>
                  <a:pt x="1299499" y="422112"/>
                </a:lnTo>
                <a:lnTo>
                  <a:pt x="1317799" y="413911"/>
                </a:lnTo>
                <a:close/>
              </a:path>
              <a:path w="1904365" h="457200">
                <a:moveTo>
                  <a:pt x="514590" y="40090"/>
                </a:moveTo>
                <a:lnTo>
                  <a:pt x="461025" y="40912"/>
                </a:lnTo>
                <a:lnTo>
                  <a:pt x="389137" y="46463"/>
                </a:lnTo>
                <a:lnTo>
                  <a:pt x="325341" y="56473"/>
                </a:lnTo>
                <a:lnTo>
                  <a:pt x="271294" y="70283"/>
                </a:lnTo>
                <a:lnTo>
                  <a:pt x="228650" y="87238"/>
                </a:lnTo>
                <a:lnTo>
                  <a:pt x="184193" y="127947"/>
                </a:lnTo>
                <a:lnTo>
                  <a:pt x="185689" y="150386"/>
                </a:lnTo>
                <a:lnTo>
                  <a:pt x="184038" y="151910"/>
                </a:lnTo>
                <a:lnTo>
                  <a:pt x="136431" y="155141"/>
                </a:lnTo>
                <a:lnTo>
                  <a:pt x="93217" y="161562"/>
                </a:lnTo>
                <a:lnTo>
                  <a:pt x="56076" y="170841"/>
                </a:lnTo>
                <a:lnTo>
                  <a:pt x="0" y="206278"/>
                </a:lnTo>
                <a:lnTo>
                  <a:pt x="5032" y="230364"/>
                </a:lnTo>
                <a:lnTo>
                  <a:pt x="39401" y="252117"/>
                </a:lnTo>
                <a:lnTo>
                  <a:pt x="100726" y="268750"/>
                </a:lnTo>
                <a:lnTo>
                  <a:pt x="73546" y="279678"/>
                </a:lnTo>
                <a:lnTo>
                  <a:pt x="55022" y="291975"/>
                </a:lnTo>
                <a:lnTo>
                  <a:pt x="45666" y="305201"/>
                </a:lnTo>
                <a:lnTo>
                  <a:pt x="45989" y="318915"/>
                </a:lnTo>
                <a:lnTo>
                  <a:pt x="100134" y="354211"/>
                </a:lnTo>
                <a:lnTo>
                  <a:pt x="150021" y="366098"/>
                </a:lnTo>
                <a:lnTo>
                  <a:pt x="210069" y="372926"/>
                </a:lnTo>
                <a:lnTo>
                  <a:pt x="276494" y="373779"/>
                </a:lnTo>
                <a:lnTo>
                  <a:pt x="279034" y="375049"/>
                </a:lnTo>
                <a:lnTo>
                  <a:pt x="315164" y="390573"/>
                </a:lnTo>
                <a:lnTo>
                  <a:pt x="356262" y="403109"/>
                </a:lnTo>
                <a:lnTo>
                  <a:pt x="402557" y="413340"/>
                </a:lnTo>
                <a:lnTo>
                  <a:pt x="453012" y="421190"/>
                </a:lnTo>
                <a:lnTo>
                  <a:pt x="506587" y="426579"/>
                </a:lnTo>
                <a:lnTo>
                  <a:pt x="562241" y="429431"/>
                </a:lnTo>
                <a:lnTo>
                  <a:pt x="618937" y="429668"/>
                </a:lnTo>
                <a:lnTo>
                  <a:pt x="675634" y="427212"/>
                </a:lnTo>
                <a:lnTo>
                  <a:pt x="731293" y="421986"/>
                </a:lnTo>
                <a:lnTo>
                  <a:pt x="784875" y="413911"/>
                </a:lnTo>
                <a:lnTo>
                  <a:pt x="1317799" y="413911"/>
                </a:lnTo>
                <a:lnTo>
                  <a:pt x="1334911" y="406242"/>
                </a:lnTo>
                <a:lnTo>
                  <a:pt x="1359931" y="388003"/>
                </a:lnTo>
                <a:lnTo>
                  <a:pt x="1649827" y="388003"/>
                </a:lnTo>
                <a:lnTo>
                  <a:pt x="1699148" y="376684"/>
                </a:lnTo>
                <a:lnTo>
                  <a:pt x="1742681" y="359945"/>
                </a:lnTo>
                <a:lnTo>
                  <a:pt x="1770995" y="340130"/>
                </a:lnTo>
                <a:lnTo>
                  <a:pt x="1781444" y="318026"/>
                </a:lnTo>
                <a:lnTo>
                  <a:pt x="1821967" y="315440"/>
                </a:lnTo>
                <a:lnTo>
                  <a:pt x="1860930" y="311343"/>
                </a:lnTo>
                <a:lnTo>
                  <a:pt x="1897870" y="305792"/>
                </a:lnTo>
                <a:lnTo>
                  <a:pt x="1904253" y="304506"/>
                </a:lnTo>
                <a:lnTo>
                  <a:pt x="1904253" y="69396"/>
                </a:lnTo>
                <a:lnTo>
                  <a:pt x="1887660" y="65453"/>
                </a:lnTo>
                <a:lnTo>
                  <a:pt x="1824878" y="57422"/>
                </a:lnTo>
                <a:lnTo>
                  <a:pt x="1821354" y="53485"/>
                </a:lnTo>
                <a:lnTo>
                  <a:pt x="667019" y="53485"/>
                </a:lnTo>
                <a:lnTo>
                  <a:pt x="618670" y="46448"/>
                </a:lnTo>
                <a:lnTo>
                  <a:pt x="567499" y="41960"/>
                </a:lnTo>
                <a:lnTo>
                  <a:pt x="514590" y="40090"/>
                </a:lnTo>
                <a:close/>
              </a:path>
              <a:path w="1904365" h="457200">
                <a:moveTo>
                  <a:pt x="1649827" y="388003"/>
                </a:moveTo>
                <a:lnTo>
                  <a:pt x="1359931" y="388003"/>
                </a:lnTo>
                <a:lnTo>
                  <a:pt x="1393467" y="393379"/>
                </a:lnTo>
                <a:lnTo>
                  <a:pt x="1428956" y="397290"/>
                </a:lnTo>
                <a:lnTo>
                  <a:pt x="1465873" y="399701"/>
                </a:lnTo>
                <a:lnTo>
                  <a:pt x="1503695" y="400576"/>
                </a:lnTo>
                <a:lnTo>
                  <a:pt x="1577010" y="397786"/>
                </a:lnTo>
                <a:lnTo>
                  <a:pt x="1643043" y="389560"/>
                </a:lnTo>
                <a:lnTo>
                  <a:pt x="1649827" y="388003"/>
                </a:lnTo>
                <a:close/>
              </a:path>
              <a:path w="1904365" h="457200">
                <a:moveTo>
                  <a:pt x="899703" y="12632"/>
                </a:moveTo>
                <a:lnTo>
                  <a:pt x="843996" y="13947"/>
                </a:lnTo>
                <a:lnTo>
                  <a:pt x="790810" y="18878"/>
                </a:lnTo>
                <a:lnTo>
                  <a:pt x="742209" y="27238"/>
                </a:lnTo>
                <a:lnTo>
                  <a:pt x="700258" y="38836"/>
                </a:lnTo>
                <a:lnTo>
                  <a:pt x="667019" y="53485"/>
                </a:lnTo>
                <a:lnTo>
                  <a:pt x="1821354" y="53485"/>
                </a:lnTo>
                <a:lnTo>
                  <a:pt x="1814425" y="45746"/>
                </a:lnTo>
                <a:lnTo>
                  <a:pt x="1797637" y="34880"/>
                </a:lnTo>
                <a:lnTo>
                  <a:pt x="1797197" y="34689"/>
                </a:lnTo>
                <a:lnTo>
                  <a:pt x="1069482" y="34689"/>
                </a:lnTo>
                <a:lnTo>
                  <a:pt x="1055915" y="30931"/>
                </a:lnTo>
                <a:lnTo>
                  <a:pt x="1041526" y="27482"/>
                </a:lnTo>
                <a:lnTo>
                  <a:pt x="1026352" y="24366"/>
                </a:lnTo>
                <a:lnTo>
                  <a:pt x="1010427" y="21608"/>
                </a:lnTo>
                <a:lnTo>
                  <a:pt x="955868" y="15123"/>
                </a:lnTo>
                <a:lnTo>
                  <a:pt x="899703" y="12632"/>
                </a:lnTo>
                <a:close/>
              </a:path>
              <a:path w="1904365" h="457200">
                <a:moveTo>
                  <a:pt x="1241713" y="4"/>
                </a:moveTo>
                <a:lnTo>
                  <a:pt x="1189577" y="3114"/>
                </a:lnTo>
                <a:lnTo>
                  <a:pt x="1141727" y="10107"/>
                </a:lnTo>
                <a:lnTo>
                  <a:pt x="1100812" y="20721"/>
                </a:lnTo>
                <a:lnTo>
                  <a:pt x="1069482" y="34689"/>
                </a:lnTo>
                <a:lnTo>
                  <a:pt x="1797197" y="34689"/>
                </a:lnTo>
                <a:lnTo>
                  <a:pt x="1774944" y="25061"/>
                </a:lnTo>
                <a:lnTo>
                  <a:pt x="1773607" y="24656"/>
                </a:lnTo>
                <a:lnTo>
                  <a:pt x="1420764" y="24656"/>
                </a:lnTo>
                <a:lnTo>
                  <a:pt x="1405344" y="19211"/>
                </a:lnTo>
                <a:lnTo>
                  <a:pt x="1387982" y="14337"/>
                </a:lnTo>
                <a:lnTo>
                  <a:pt x="1368883" y="10083"/>
                </a:lnTo>
                <a:lnTo>
                  <a:pt x="1348247" y="6495"/>
                </a:lnTo>
                <a:lnTo>
                  <a:pt x="1295487" y="1043"/>
                </a:lnTo>
                <a:lnTo>
                  <a:pt x="1241713" y="4"/>
                </a:lnTo>
                <a:close/>
              </a:path>
              <a:path w="1904365" h="457200">
                <a:moveTo>
                  <a:pt x="1603598" y="0"/>
                </a:moveTo>
                <a:lnTo>
                  <a:pt x="1553116" y="1250"/>
                </a:lnTo>
                <a:lnTo>
                  <a:pt x="1504513" y="5805"/>
                </a:lnTo>
                <a:lnTo>
                  <a:pt x="1459744" y="13622"/>
                </a:lnTo>
                <a:lnTo>
                  <a:pt x="1420764" y="24656"/>
                </a:lnTo>
                <a:lnTo>
                  <a:pt x="1773607" y="24656"/>
                </a:lnTo>
                <a:lnTo>
                  <a:pt x="1746773" y="16528"/>
                </a:lnTo>
                <a:lnTo>
                  <a:pt x="1702382" y="7594"/>
                </a:lnTo>
                <a:lnTo>
                  <a:pt x="1654006" y="2100"/>
                </a:lnTo>
                <a:lnTo>
                  <a:pt x="16035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27136" y="5455539"/>
            <a:ext cx="126746" cy="101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23939" y="5031594"/>
            <a:ext cx="1720214" cy="150495"/>
          </a:xfrm>
          <a:custGeom>
            <a:avLst/>
            <a:gdLst/>
            <a:ahLst/>
            <a:cxnLst/>
            <a:rect l="l" t="t" r="r" b="b"/>
            <a:pathLst>
              <a:path w="1720215" h="150495">
                <a:moveTo>
                  <a:pt x="1496" y="150386"/>
                </a:moveTo>
                <a:lnTo>
                  <a:pt x="14871" y="106678"/>
                </a:lnTo>
                <a:lnTo>
                  <a:pt x="87101" y="70283"/>
                </a:lnTo>
                <a:lnTo>
                  <a:pt x="141148" y="56473"/>
                </a:lnTo>
                <a:lnTo>
                  <a:pt x="204943" y="46463"/>
                </a:lnTo>
                <a:lnTo>
                  <a:pt x="276832" y="40912"/>
                </a:lnTo>
                <a:lnTo>
                  <a:pt x="330396" y="40090"/>
                </a:lnTo>
                <a:lnTo>
                  <a:pt x="383306" y="41960"/>
                </a:lnTo>
                <a:lnTo>
                  <a:pt x="434477" y="46448"/>
                </a:lnTo>
                <a:lnTo>
                  <a:pt x="482826" y="53485"/>
                </a:lnTo>
                <a:lnTo>
                  <a:pt x="516065" y="38836"/>
                </a:lnTo>
                <a:lnTo>
                  <a:pt x="558016" y="27238"/>
                </a:lnTo>
                <a:lnTo>
                  <a:pt x="606617" y="18878"/>
                </a:lnTo>
                <a:lnTo>
                  <a:pt x="659803" y="13947"/>
                </a:lnTo>
                <a:lnTo>
                  <a:pt x="715510" y="12632"/>
                </a:lnTo>
                <a:lnTo>
                  <a:pt x="771675" y="15123"/>
                </a:lnTo>
                <a:lnTo>
                  <a:pt x="826234" y="21608"/>
                </a:lnTo>
                <a:lnTo>
                  <a:pt x="871722" y="30931"/>
                </a:lnTo>
                <a:lnTo>
                  <a:pt x="885289" y="34689"/>
                </a:lnTo>
                <a:lnTo>
                  <a:pt x="916619" y="20721"/>
                </a:lnTo>
                <a:lnTo>
                  <a:pt x="957533" y="10107"/>
                </a:lnTo>
                <a:lnTo>
                  <a:pt x="1005383" y="3114"/>
                </a:lnTo>
                <a:lnTo>
                  <a:pt x="1057520" y="4"/>
                </a:lnTo>
                <a:lnTo>
                  <a:pt x="1111293" y="1043"/>
                </a:lnTo>
                <a:lnTo>
                  <a:pt x="1164054" y="6495"/>
                </a:lnTo>
                <a:lnTo>
                  <a:pt x="1203789" y="14337"/>
                </a:lnTo>
                <a:lnTo>
                  <a:pt x="1236571" y="24656"/>
                </a:lnTo>
                <a:lnTo>
                  <a:pt x="1275550" y="13622"/>
                </a:lnTo>
                <a:lnTo>
                  <a:pt x="1320319" y="5805"/>
                </a:lnTo>
                <a:lnTo>
                  <a:pt x="1368923" y="1250"/>
                </a:lnTo>
                <a:lnTo>
                  <a:pt x="1419405" y="0"/>
                </a:lnTo>
                <a:lnTo>
                  <a:pt x="1469812" y="2100"/>
                </a:lnTo>
                <a:lnTo>
                  <a:pt x="1518189" y="7594"/>
                </a:lnTo>
                <a:lnTo>
                  <a:pt x="1562580" y="16528"/>
                </a:lnTo>
                <a:lnTo>
                  <a:pt x="1613444" y="34880"/>
                </a:lnTo>
                <a:lnTo>
                  <a:pt x="1640685" y="57422"/>
                </a:lnTo>
                <a:lnTo>
                  <a:pt x="1703467" y="65453"/>
                </a:lnTo>
                <a:lnTo>
                  <a:pt x="1720060" y="6939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39746" y="5181980"/>
            <a:ext cx="1904364" cy="306705"/>
          </a:xfrm>
          <a:custGeom>
            <a:avLst/>
            <a:gdLst/>
            <a:ahLst/>
            <a:cxnLst/>
            <a:rect l="l" t="t" r="r" b="b"/>
            <a:pathLst>
              <a:path w="1904365" h="306704">
                <a:moveTo>
                  <a:pt x="1904253" y="154119"/>
                </a:moveTo>
                <a:lnTo>
                  <a:pt x="1897870" y="155406"/>
                </a:lnTo>
                <a:lnTo>
                  <a:pt x="1860930" y="160956"/>
                </a:lnTo>
                <a:lnTo>
                  <a:pt x="1821967" y="165054"/>
                </a:lnTo>
                <a:lnTo>
                  <a:pt x="1781444" y="167640"/>
                </a:lnTo>
                <a:lnTo>
                  <a:pt x="1770995" y="189744"/>
                </a:lnTo>
                <a:lnTo>
                  <a:pt x="1699148" y="226298"/>
                </a:lnTo>
                <a:lnTo>
                  <a:pt x="1643043" y="239173"/>
                </a:lnTo>
                <a:lnTo>
                  <a:pt x="1577010" y="247400"/>
                </a:lnTo>
                <a:lnTo>
                  <a:pt x="1503695" y="250190"/>
                </a:lnTo>
                <a:lnTo>
                  <a:pt x="1465873" y="249314"/>
                </a:lnTo>
                <a:lnTo>
                  <a:pt x="1428956" y="246903"/>
                </a:lnTo>
                <a:lnTo>
                  <a:pt x="1393467" y="242992"/>
                </a:lnTo>
                <a:lnTo>
                  <a:pt x="1359931" y="237617"/>
                </a:lnTo>
                <a:lnTo>
                  <a:pt x="1334911" y="255855"/>
                </a:lnTo>
                <a:lnTo>
                  <a:pt x="1299499" y="271726"/>
                </a:lnTo>
                <a:lnTo>
                  <a:pt x="1255307" y="284968"/>
                </a:lnTo>
                <a:lnTo>
                  <a:pt x="1203944" y="295322"/>
                </a:lnTo>
                <a:lnTo>
                  <a:pt x="1147020" y="302527"/>
                </a:lnTo>
                <a:lnTo>
                  <a:pt x="1086147" y="306322"/>
                </a:lnTo>
                <a:lnTo>
                  <a:pt x="1022934" y="306446"/>
                </a:lnTo>
                <a:lnTo>
                  <a:pt x="958992" y="302641"/>
                </a:lnTo>
                <a:lnTo>
                  <a:pt x="907551" y="296439"/>
                </a:lnTo>
                <a:lnTo>
                  <a:pt x="860742" y="287702"/>
                </a:lnTo>
                <a:lnTo>
                  <a:pt x="819529" y="276655"/>
                </a:lnTo>
                <a:lnTo>
                  <a:pt x="784875" y="263525"/>
                </a:lnTo>
                <a:lnTo>
                  <a:pt x="731293" y="271599"/>
                </a:lnTo>
                <a:lnTo>
                  <a:pt x="675634" y="276826"/>
                </a:lnTo>
                <a:lnTo>
                  <a:pt x="618937" y="279282"/>
                </a:lnTo>
                <a:lnTo>
                  <a:pt x="562241" y="279045"/>
                </a:lnTo>
                <a:lnTo>
                  <a:pt x="506587" y="276193"/>
                </a:lnTo>
                <a:lnTo>
                  <a:pt x="453012" y="270803"/>
                </a:lnTo>
                <a:lnTo>
                  <a:pt x="402557" y="262954"/>
                </a:lnTo>
                <a:lnTo>
                  <a:pt x="356262" y="252722"/>
                </a:lnTo>
                <a:lnTo>
                  <a:pt x="315164" y="240187"/>
                </a:lnTo>
                <a:lnTo>
                  <a:pt x="279034" y="224663"/>
                </a:lnTo>
                <a:lnTo>
                  <a:pt x="277764" y="224028"/>
                </a:lnTo>
                <a:lnTo>
                  <a:pt x="276494" y="223393"/>
                </a:lnTo>
                <a:lnTo>
                  <a:pt x="210069" y="222539"/>
                </a:lnTo>
                <a:lnTo>
                  <a:pt x="150021" y="215712"/>
                </a:lnTo>
                <a:lnTo>
                  <a:pt x="100134" y="203824"/>
                </a:lnTo>
                <a:lnTo>
                  <a:pt x="64195" y="187792"/>
                </a:lnTo>
                <a:lnTo>
                  <a:pt x="45989" y="168529"/>
                </a:lnTo>
                <a:lnTo>
                  <a:pt x="45666" y="154814"/>
                </a:lnTo>
                <a:lnTo>
                  <a:pt x="55022" y="141589"/>
                </a:lnTo>
                <a:lnTo>
                  <a:pt x="73546" y="129291"/>
                </a:lnTo>
                <a:lnTo>
                  <a:pt x="100726" y="118364"/>
                </a:lnTo>
                <a:lnTo>
                  <a:pt x="39401" y="101730"/>
                </a:lnTo>
                <a:lnTo>
                  <a:pt x="5032" y="79978"/>
                </a:lnTo>
                <a:lnTo>
                  <a:pt x="0" y="55891"/>
                </a:lnTo>
                <a:lnTo>
                  <a:pt x="26685" y="32258"/>
                </a:lnTo>
                <a:lnTo>
                  <a:pt x="56076" y="20454"/>
                </a:lnTo>
                <a:lnTo>
                  <a:pt x="93217" y="11176"/>
                </a:lnTo>
                <a:lnTo>
                  <a:pt x="136431" y="4754"/>
                </a:lnTo>
                <a:lnTo>
                  <a:pt x="184038" y="1524"/>
                </a:lnTo>
                <a:lnTo>
                  <a:pt x="185689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27136" y="553161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12700"/>
                </a:moveTo>
                <a:lnTo>
                  <a:pt x="25400" y="19684"/>
                </a:lnTo>
                <a:lnTo>
                  <a:pt x="19685" y="25400"/>
                </a:lnTo>
                <a:lnTo>
                  <a:pt x="12700" y="25400"/>
                </a:lnTo>
                <a:lnTo>
                  <a:pt x="5715" y="25400"/>
                </a:lnTo>
                <a:lnTo>
                  <a:pt x="0" y="19684"/>
                </a:lnTo>
                <a:lnTo>
                  <a:pt x="0" y="12700"/>
                </a:lnTo>
                <a:lnTo>
                  <a:pt x="0" y="5715"/>
                </a:lnTo>
                <a:lnTo>
                  <a:pt x="5715" y="0"/>
                </a:lnTo>
                <a:lnTo>
                  <a:pt x="12700" y="0"/>
                </a:lnTo>
                <a:lnTo>
                  <a:pt x="19685" y="0"/>
                </a:lnTo>
                <a:lnTo>
                  <a:pt x="25400" y="5715"/>
                </a:lnTo>
                <a:lnTo>
                  <a:pt x="25400" y="12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41868" y="550062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795" y="35315"/>
                </a:lnTo>
                <a:lnTo>
                  <a:pt x="43338" y="43386"/>
                </a:lnTo>
                <a:lnTo>
                  <a:pt x="35262" y="48813"/>
                </a:lnTo>
                <a:lnTo>
                  <a:pt x="25400" y="50800"/>
                </a:lnTo>
                <a:lnTo>
                  <a:pt x="15484" y="48813"/>
                </a:lnTo>
                <a:lnTo>
                  <a:pt x="7413" y="43386"/>
                </a:lnTo>
                <a:lnTo>
                  <a:pt x="1986" y="35315"/>
                </a:lnTo>
                <a:lnTo>
                  <a:pt x="0" y="25400"/>
                </a:lnTo>
                <a:lnTo>
                  <a:pt x="1986" y="15537"/>
                </a:lnTo>
                <a:lnTo>
                  <a:pt x="7413" y="7461"/>
                </a:lnTo>
                <a:lnTo>
                  <a:pt x="15484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8" y="7461"/>
                </a:lnTo>
                <a:lnTo>
                  <a:pt x="48795" y="15537"/>
                </a:lnTo>
                <a:lnTo>
                  <a:pt x="50800" y="254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77682" y="54555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lnTo>
                  <a:pt x="2988" y="23306"/>
                </a:lnTo>
                <a:lnTo>
                  <a:pt x="11144" y="11191"/>
                </a:lnTo>
                <a:lnTo>
                  <a:pt x="23252" y="3006"/>
                </a:lnTo>
                <a:lnTo>
                  <a:pt x="38100" y="0"/>
                </a:lnTo>
                <a:lnTo>
                  <a:pt x="52947" y="3006"/>
                </a:lnTo>
                <a:lnTo>
                  <a:pt x="65055" y="11191"/>
                </a:lnTo>
                <a:lnTo>
                  <a:pt x="73211" y="23306"/>
                </a:lnTo>
                <a:lnTo>
                  <a:pt x="76200" y="381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42631" y="5298566"/>
            <a:ext cx="120650" cy="8890"/>
          </a:xfrm>
          <a:custGeom>
            <a:avLst/>
            <a:gdLst/>
            <a:ahLst/>
            <a:cxnLst/>
            <a:rect l="l" t="t" r="r" b="b"/>
            <a:pathLst>
              <a:path w="120650" h="8889">
                <a:moveTo>
                  <a:pt x="120650" y="8382"/>
                </a:moveTo>
                <a:lnTo>
                  <a:pt x="89136" y="8411"/>
                </a:lnTo>
                <a:lnTo>
                  <a:pt x="58181" y="7000"/>
                </a:lnTo>
                <a:lnTo>
                  <a:pt x="28299" y="4185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16876" y="5399278"/>
            <a:ext cx="53340" cy="4445"/>
          </a:xfrm>
          <a:custGeom>
            <a:avLst/>
            <a:gdLst/>
            <a:ahLst/>
            <a:cxnLst/>
            <a:rect l="l" t="t" r="r" b="b"/>
            <a:pathLst>
              <a:path w="53340" h="4445">
                <a:moveTo>
                  <a:pt x="52831" y="0"/>
                </a:moveTo>
                <a:lnTo>
                  <a:pt x="40004" y="1402"/>
                </a:lnTo>
                <a:lnTo>
                  <a:pt x="26892" y="2555"/>
                </a:lnTo>
                <a:lnTo>
                  <a:pt x="13541" y="3446"/>
                </a:lnTo>
                <a:lnTo>
                  <a:pt x="0" y="406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92744" y="5425185"/>
            <a:ext cx="31750" cy="18415"/>
          </a:xfrm>
          <a:custGeom>
            <a:avLst/>
            <a:gdLst/>
            <a:ahLst/>
            <a:cxnLst/>
            <a:rect l="l" t="t" r="r" b="b"/>
            <a:pathLst>
              <a:path w="31750" h="18414">
                <a:moveTo>
                  <a:pt x="31750" y="18414"/>
                </a:moveTo>
                <a:lnTo>
                  <a:pt x="22609" y="14037"/>
                </a:lnTo>
                <a:lnTo>
                  <a:pt x="14255" y="9493"/>
                </a:lnTo>
                <a:lnTo>
                  <a:pt x="6711" y="4806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99931" y="5397753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0"/>
                </a:moveTo>
                <a:lnTo>
                  <a:pt x="10795" y="6858"/>
                </a:lnTo>
                <a:lnTo>
                  <a:pt x="6603" y="13589"/>
                </a:lnTo>
                <a:lnTo>
                  <a:pt x="0" y="2019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65107" y="5272913"/>
            <a:ext cx="154940" cy="75565"/>
          </a:xfrm>
          <a:custGeom>
            <a:avLst/>
            <a:gdLst/>
            <a:ahLst/>
            <a:cxnLst/>
            <a:rect l="l" t="t" r="r" b="b"/>
            <a:pathLst>
              <a:path w="154940" h="75564">
                <a:moveTo>
                  <a:pt x="0" y="0"/>
                </a:moveTo>
                <a:lnTo>
                  <a:pt x="64607" y="13180"/>
                </a:lnTo>
                <a:lnTo>
                  <a:pt x="113569" y="30956"/>
                </a:lnTo>
                <a:lnTo>
                  <a:pt x="144482" y="52113"/>
                </a:lnTo>
                <a:lnTo>
                  <a:pt x="154940" y="7543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64879" y="5087365"/>
            <a:ext cx="4445" cy="13335"/>
          </a:xfrm>
          <a:custGeom>
            <a:avLst/>
            <a:gdLst/>
            <a:ahLst/>
            <a:cxnLst/>
            <a:rect l="l" t="t" r="r" b="b"/>
            <a:pathLst>
              <a:path w="4445" h="13335">
                <a:moveTo>
                  <a:pt x="0" y="0"/>
                </a:moveTo>
                <a:lnTo>
                  <a:pt x="2667" y="4444"/>
                </a:lnTo>
                <a:lnTo>
                  <a:pt x="3937" y="8889"/>
                </a:lnTo>
                <a:lnTo>
                  <a:pt x="3682" y="1333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24569" y="5054727"/>
            <a:ext cx="35560" cy="17145"/>
          </a:xfrm>
          <a:custGeom>
            <a:avLst/>
            <a:gdLst/>
            <a:ahLst/>
            <a:cxnLst/>
            <a:rect l="l" t="t" r="r" b="b"/>
            <a:pathLst>
              <a:path w="35559" h="17145">
                <a:moveTo>
                  <a:pt x="0" y="17018"/>
                </a:moveTo>
                <a:lnTo>
                  <a:pt x="7302" y="12519"/>
                </a:lnTo>
                <a:lnTo>
                  <a:pt x="15652" y="8175"/>
                </a:lnTo>
                <a:lnTo>
                  <a:pt x="25003" y="3998"/>
                </a:lnTo>
                <a:lnTo>
                  <a:pt x="35305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94243" y="5065267"/>
            <a:ext cx="17145" cy="14604"/>
          </a:xfrm>
          <a:custGeom>
            <a:avLst/>
            <a:gdLst/>
            <a:ahLst/>
            <a:cxnLst/>
            <a:rect l="l" t="t" r="r" b="b"/>
            <a:pathLst>
              <a:path w="17145" h="14604">
                <a:moveTo>
                  <a:pt x="0" y="14604"/>
                </a:moveTo>
                <a:lnTo>
                  <a:pt x="3682" y="9524"/>
                </a:lnTo>
                <a:lnTo>
                  <a:pt x="9398" y="4571"/>
                </a:lnTo>
                <a:lnTo>
                  <a:pt x="17145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06511" y="5084953"/>
            <a:ext cx="62230" cy="14604"/>
          </a:xfrm>
          <a:custGeom>
            <a:avLst/>
            <a:gdLst/>
            <a:ahLst/>
            <a:cxnLst/>
            <a:rect l="l" t="t" r="r" b="b"/>
            <a:pathLst>
              <a:path w="62229" h="14604">
                <a:moveTo>
                  <a:pt x="0" y="0"/>
                </a:moveTo>
                <a:lnTo>
                  <a:pt x="16539" y="3115"/>
                </a:lnTo>
                <a:lnTo>
                  <a:pt x="32400" y="6540"/>
                </a:lnTo>
                <a:lnTo>
                  <a:pt x="47523" y="10251"/>
                </a:lnTo>
                <a:lnTo>
                  <a:pt x="61849" y="1422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25563" y="5182108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39">
                <a:moveTo>
                  <a:pt x="10794" y="14986"/>
                </a:moveTo>
                <a:lnTo>
                  <a:pt x="5841" y="10033"/>
                </a:lnTo>
                <a:lnTo>
                  <a:pt x="2285" y="5080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758176" y="5010150"/>
            <a:ext cx="8731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UNABLE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EXPRESS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366890" y="4609846"/>
            <a:ext cx="1033780" cy="616585"/>
          </a:xfrm>
          <a:custGeom>
            <a:avLst/>
            <a:gdLst/>
            <a:ahLst/>
            <a:cxnLst/>
            <a:rect l="l" t="t" r="r" b="b"/>
            <a:pathLst>
              <a:path w="1033779" h="616585">
                <a:moveTo>
                  <a:pt x="81661" y="0"/>
                </a:moveTo>
                <a:lnTo>
                  <a:pt x="0" y="228091"/>
                </a:lnTo>
                <a:lnTo>
                  <a:pt x="764793" y="502030"/>
                </a:lnTo>
                <a:lnTo>
                  <a:pt x="724027" y="616076"/>
                </a:lnTo>
                <a:lnTo>
                  <a:pt x="1033780" y="469645"/>
                </a:lnTo>
                <a:lnTo>
                  <a:pt x="941300" y="273938"/>
                </a:lnTo>
                <a:lnTo>
                  <a:pt x="846455" y="273938"/>
                </a:lnTo>
                <a:lnTo>
                  <a:pt x="81661" y="0"/>
                </a:lnTo>
                <a:close/>
              </a:path>
              <a:path w="1033779" h="616585">
                <a:moveTo>
                  <a:pt x="887349" y="159765"/>
                </a:moveTo>
                <a:lnTo>
                  <a:pt x="846455" y="273938"/>
                </a:lnTo>
                <a:lnTo>
                  <a:pt x="941300" y="273938"/>
                </a:lnTo>
                <a:lnTo>
                  <a:pt x="887349" y="15976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66890" y="4609846"/>
            <a:ext cx="1033780" cy="616585"/>
          </a:xfrm>
          <a:custGeom>
            <a:avLst/>
            <a:gdLst/>
            <a:ahLst/>
            <a:cxnLst/>
            <a:rect l="l" t="t" r="r" b="b"/>
            <a:pathLst>
              <a:path w="1033779" h="616585">
                <a:moveTo>
                  <a:pt x="81661" y="0"/>
                </a:moveTo>
                <a:lnTo>
                  <a:pt x="846455" y="273938"/>
                </a:lnTo>
                <a:lnTo>
                  <a:pt x="887349" y="159765"/>
                </a:lnTo>
                <a:lnTo>
                  <a:pt x="1033780" y="469645"/>
                </a:lnTo>
                <a:lnTo>
                  <a:pt x="724027" y="616076"/>
                </a:lnTo>
                <a:lnTo>
                  <a:pt x="764793" y="502030"/>
                </a:lnTo>
                <a:lnTo>
                  <a:pt x="0" y="228091"/>
                </a:lnTo>
                <a:lnTo>
                  <a:pt x="81661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87146" y="6098375"/>
            <a:ext cx="2056130" cy="457200"/>
          </a:xfrm>
          <a:custGeom>
            <a:avLst/>
            <a:gdLst/>
            <a:ahLst/>
            <a:cxnLst/>
            <a:rect l="l" t="t" r="r" b="b"/>
            <a:pathLst>
              <a:path w="2056129" h="457200">
                <a:moveTo>
                  <a:pt x="1317810" y="413930"/>
                </a:moveTo>
                <a:lnTo>
                  <a:pt x="784875" y="413930"/>
                </a:lnTo>
                <a:lnTo>
                  <a:pt x="819546" y="427045"/>
                </a:lnTo>
                <a:lnTo>
                  <a:pt x="860790" y="438087"/>
                </a:lnTo>
                <a:lnTo>
                  <a:pt x="907605" y="446836"/>
                </a:lnTo>
                <a:lnTo>
                  <a:pt x="958992" y="453071"/>
                </a:lnTo>
                <a:lnTo>
                  <a:pt x="1022935" y="456871"/>
                </a:lnTo>
                <a:lnTo>
                  <a:pt x="1086149" y="456737"/>
                </a:lnTo>
                <a:lnTo>
                  <a:pt x="1147027" y="452932"/>
                </a:lnTo>
                <a:lnTo>
                  <a:pt x="1203960" y="445718"/>
                </a:lnTo>
                <a:lnTo>
                  <a:pt x="1255338" y="435355"/>
                </a:lnTo>
                <a:lnTo>
                  <a:pt x="1299553" y="422107"/>
                </a:lnTo>
                <a:lnTo>
                  <a:pt x="1317810" y="413930"/>
                </a:lnTo>
                <a:close/>
              </a:path>
              <a:path w="2056129" h="457200">
                <a:moveTo>
                  <a:pt x="514590" y="40144"/>
                </a:moveTo>
                <a:lnTo>
                  <a:pt x="461025" y="40982"/>
                </a:lnTo>
                <a:lnTo>
                  <a:pt x="389137" y="46533"/>
                </a:lnTo>
                <a:lnTo>
                  <a:pt x="325341" y="56542"/>
                </a:lnTo>
                <a:lnTo>
                  <a:pt x="271294" y="70354"/>
                </a:lnTo>
                <a:lnTo>
                  <a:pt x="228650" y="87310"/>
                </a:lnTo>
                <a:lnTo>
                  <a:pt x="184193" y="128024"/>
                </a:lnTo>
                <a:lnTo>
                  <a:pt x="185689" y="150468"/>
                </a:lnTo>
                <a:lnTo>
                  <a:pt x="184038" y="151891"/>
                </a:lnTo>
                <a:lnTo>
                  <a:pt x="136431" y="155136"/>
                </a:lnTo>
                <a:lnTo>
                  <a:pt x="93217" y="161570"/>
                </a:lnTo>
                <a:lnTo>
                  <a:pt x="56076" y="170863"/>
                </a:lnTo>
                <a:lnTo>
                  <a:pt x="0" y="206318"/>
                </a:lnTo>
                <a:lnTo>
                  <a:pt x="5032" y="230386"/>
                </a:lnTo>
                <a:lnTo>
                  <a:pt x="39401" y="252125"/>
                </a:lnTo>
                <a:lnTo>
                  <a:pt x="100726" y="268769"/>
                </a:lnTo>
                <a:lnTo>
                  <a:pt x="73546" y="279701"/>
                </a:lnTo>
                <a:lnTo>
                  <a:pt x="55022" y="292000"/>
                </a:lnTo>
                <a:lnTo>
                  <a:pt x="45666" y="305209"/>
                </a:lnTo>
                <a:lnTo>
                  <a:pt x="45989" y="318870"/>
                </a:lnTo>
                <a:lnTo>
                  <a:pt x="100134" y="354200"/>
                </a:lnTo>
                <a:lnTo>
                  <a:pt x="150021" y="366085"/>
                </a:lnTo>
                <a:lnTo>
                  <a:pt x="210069" y="372911"/>
                </a:lnTo>
                <a:lnTo>
                  <a:pt x="276494" y="373772"/>
                </a:lnTo>
                <a:lnTo>
                  <a:pt x="280304" y="375792"/>
                </a:lnTo>
                <a:lnTo>
                  <a:pt x="356262" y="403084"/>
                </a:lnTo>
                <a:lnTo>
                  <a:pt x="402557" y="413318"/>
                </a:lnTo>
                <a:lnTo>
                  <a:pt x="453012" y="421173"/>
                </a:lnTo>
                <a:lnTo>
                  <a:pt x="506587" y="426569"/>
                </a:lnTo>
                <a:lnTo>
                  <a:pt x="562241" y="429429"/>
                </a:lnTo>
                <a:lnTo>
                  <a:pt x="618937" y="429674"/>
                </a:lnTo>
                <a:lnTo>
                  <a:pt x="675634" y="427225"/>
                </a:lnTo>
                <a:lnTo>
                  <a:pt x="731293" y="422003"/>
                </a:lnTo>
                <a:lnTo>
                  <a:pt x="784875" y="413930"/>
                </a:lnTo>
                <a:lnTo>
                  <a:pt x="1317810" y="413930"/>
                </a:lnTo>
                <a:lnTo>
                  <a:pt x="1334996" y="406233"/>
                </a:lnTo>
                <a:lnTo>
                  <a:pt x="1360058" y="387996"/>
                </a:lnTo>
                <a:lnTo>
                  <a:pt x="1649989" y="387996"/>
                </a:lnTo>
                <a:lnTo>
                  <a:pt x="1699148" y="376709"/>
                </a:lnTo>
                <a:lnTo>
                  <a:pt x="1742681" y="359964"/>
                </a:lnTo>
                <a:lnTo>
                  <a:pt x="1770995" y="340143"/>
                </a:lnTo>
                <a:lnTo>
                  <a:pt x="1781444" y="318032"/>
                </a:lnTo>
                <a:lnTo>
                  <a:pt x="1821967" y="315466"/>
                </a:lnTo>
                <a:lnTo>
                  <a:pt x="1860931" y="311369"/>
                </a:lnTo>
                <a:lnTo>
                  <a:pt x="1932320" y="298830"/>
                </a:lnTo>
                <a:lnTo>
                  <a:pt x="1993290" y="280263"/>
                </a:lnTo>
                <a:lnTo>
                  <a:pt x="2034593" y="258261"/>
                </a:lnTo>
                <a:lnTo>
                  <a:pt x="2055896" y="209172"/>
                </a:lnTo>
                <a:lnTo>
                  <a:pt x="2034746" y="184694"/>
                </a:lnTo>
                <a:lnTo>
                  <a:pt x="1991629" y="162000"/>
                </a:lnTo>
                <a:lnTo>
                  <a:pt x="1996201" y="158711"/>
                </a:lnTo>
                <a:lnTo>
                  <a:pt x="2000138" y="155332"/>
                </a:lnTo>
                <a:lnTo>
                  <a:pt x="2003186" y="151891"/>
                </a:lnTo>
                <a:lnTo>
                  <a:pt x="2012212" y="131423"/>
                </a:lnTo>
                <a:lnTo>
                  <a:pt x="2003469" y="111643"/>
                </a:lnTo>
                <a:lnTo>
                  <a:pt x="1978660" y="93450"/>
                </a:lnTo>
                <a:lnTo>
                  <a:pt x="1939489" y="77745"/>
                </a:lnTo>
                <a:lnTo>
                  <a:pt x="1887660" y="65429"/>
                </a:lnTo>
                <a:lnTo>
                  <a:pt x="1824878" y="57403"/>
                </a:lnTo>
                <a:lnTo>
                  <a:pt x="1821321" y="53440"/>
                </a:lnTo>
                <a:lnTo>
                  <a:pt x="667019" y="53440"/>
                </a:lnTo>
                <a:lnTo>
                  <a:pt x="618670" y="46441"/>
                </a:lnTo>
                <a:lnTo>
                  <a:pt x="567499" y="41986"/>
                </a:lnTo>
                <a:lnTo>
                  <a:pt x="514590" y="40144"/>
                </a:lnTo>
                <a:close/>
              </a:path>
              <a:path w="2056129" h="457200">
                <a:moveTo>
                  <a:pt x="1649989" y="387996"/>
                </a:moveTo>
                <a:lnTo>
                  <a:pt x="1360058" y="387996"/>
                </a:lnTo>
                <a:lnTo>
                  <a:pt x="1393521" y="393382"/>
                </a:lnTo>
                <a:lnTo>
                  <a:pt x="1428972" y="397313"/>
                </a:lnTo>
                <a:lnTo>
                  <a:pt x="1465875" y="399742"/>
                </a:lnTo>
                <a:lnTo>
                  <a:pt x="1503695" y="400620"/>
                </a:lnTo>
                <a:lnTo>
                  <a:pt x="1577010" y="397824"/>
                </a:lnTo>
                <a:lnTo>
                  <a:pt x="1643043" y="389591"/>
                </a:lnTo>
                <a:lnTo>
                  <a:pt x="1649989" y="387996"/>
                </a:lnTo>
                <a:close/>
              </a:path>
              <a:path w="2056129" h="457200">
                <a:moveTo>
                  <a:pt x="899703" y="12637"/>
                </a:moveTo>
                <a:lnTo>
                  <a:pt x="843996" y="13955"/>
                </a:lnTo>
                <a:lnTo>
                  <a:pt x="790810" y="18885"/>
                </a:lnTo>
                <a:lnTo>
                  <a:pt x="742209" y="27236"/>
                </a:lnTo>
                <a:lnTo>
                  <a:pt x="700258" y="38818"/>
                </a:lnTo>
                <a:lnTo>
                  <a:pt x="667019" y="53440"/>
                </a:lnTo>
                <a:lnTo>
                  <a:pt x="1821321" y="53440"/>
                </a:lnTo>
                <a:lnTo>
                  <a:pt x="1814425" y="45759"/>
                </a:lnTo>
                <a:lnTo>
                  <a:pt x="1797637" y="34911"/>
                </a:lnTo>
                <a:lnTo>
                  <a:pt x="1797167" y="34708"/>
                </a:lnTo>
                <a:lnTo>
                  <a:pt x="1069482" y="34708"/>
                </a:lnTo>
                <a:lnTo>
                  <a:pt x="1055915" y="30952"/>
                </a:lnTo>
                <a:lnTo>
                  <a:pt x="1041527" y="27507"/>
                </a:lnTo>
                <a:lnTo>
                  <a:pt x="1026352" y="24385"/>
                </a:lnTo>
                <a:lnTo>
                  <a:pt x="1010427" y="21601"/>
                </a:lnTo>
                <a:lnTo>
                  <a:pt x="955868" y="15122"/>
                </a:lnTo>
                <a:lnTo>
                  <a:pt x="899703" y="12637"/>
                </a:lnTo>
                <a:close/>
              </a:path>
              <a:path w="2056129" h="457200">
                <a:moveTo>
                  <a:pt x="1241713" y="4"/>
                </a:moveTo>
                <a:lnTo>
                  <a:pt x="1189577" y="3124"/>
                </a:lnTo>
                <a:lnTo>
                  <a:pt x="1141727" y="10128"/>
                </a:lnTo>
                <a:lnTo>
                  <a:pt x="1100812" y="20746"/>
                </a:lnTo>
                <a:lnTo>
                  <a:pt x="1069482" y="34708"/>
                </a:lnTo>
                <a:lnTo>
                  <a:pt x="1797167" y="34708"/>
                </a:lnTo>
                <a:lnTo>
                  <a:pt x="1774944" y="25091"/>
                </a:lnTo>
                <a:lnTo>
                  <a:pt x="1773446" y="24637"/>
                </a:lnTo>
                <a:lnTo>
                  <a:pt x="1420764" y="24637"/>
                </a:lnTo>
                <a:lnTo>
                  <a:pt x="1405344" y="19179"/>
                </a:lnTo>
                <a:lnTo>
                  <a:pt x="1387983" y="14305"/>
                </a:lnTo>
                <a:lnTo>
                  <a:pt x="1368883" y="10060"/>
                </a:lnTo>
                <a:lnTo>
                  <a:pt x="1348247" y="6488"/>
                </a:lnTo>
                <a:lnTo>
                  <a:pt x="1295487" y="1035"/>
                </a:lnTo>
                <a:lnTo>
                  <a:pt x="1241713" y="4"/>
                </a:lnTo>
                <a:close/>
              </a:path>
              <a:path w="2056129" h="457200">
                <a:moveTo>
                  <a:pt x="1603598" y="0"/>
                </a:moveTo>
                <a:lnTo>
                  <a:pt x="1553116" y="1255"/>
                </a:lnTo>
                <a:lnTo>
                  <a:pt x="1504513" y="5812"/>
                </a:lnTo>
                <a:lnTo>
                  <a:pt x="1459744" y="13622"/>
                </a:lnTo>
                <a:lnTo>
                  <a:pt x="1420764" y="24637"/>
                </a:lnTo>
                <a:lnTo>
                  <a:pt x="1773446" y="24637"/>
                </a:lnTo>
                <a:lnTo>
                  <a:pt x="1746773" y="16534"/>
                </a:lnTo>
                <a:lnTo>
                  <a:pt x="1702382" y="7590"/>
                </a:lnTo>
                <a:lnTo>
                  <a:pt x="1654006" y="2095"/>
                </a:lnTo>
                <a:lnTo>
                  <a:pt x="16035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74536" y="6522402"/>
            <a:ext cx="126746" cy="101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87146" y="6098375"/>
            <a:ext cx="2056130" cy="457200"/>
          </a:xfrm>
          <a:custGeom>
            <a:avLst/>
            <a:gdLst/>
            <a:ahLst/>
            <a:cxnLst/>
            <a:rect l="l" t="t" r="r" b="b"/>
            <a:pathLst>
              <a:path w="2056129" h="457200">
                <a:moveTo>
                  <a:pt x="185689" y="150468"/>
                </a:moveTo>
                <a:lnTo>
                  <a:pt x="199065" y="106752"/>
                </a:lnTo>
                <a:lnTo>
                  <a:pt x="271294" y="70354"/>
                </a:lnTo>
                <a:lnTo>
                  <a:pt x="325341" y="56542"/>
                </a:lnTo>
                <a:lnTo>
                  <a:pt x="389137" y="46533"/>
                </a:lnTo>
                <a:lnTo>
                  <a:pt x="461025" y="40982"/>
                </a:lnTo>
                <a:lnTo>
                  <a:pt x="514590" y="40144"/>
                </a:lnTo>
                <a:lnTo>
                  <a:pt x="567499" y="41986"/>
                </a:lnTo>
                <a:lnTo>
                  <a:pt x="618670" y="46441"/>
                </a:lnTo>
                <a:lnTo>
                  <a:pt x="667019" y="53440"/>
                </a:lnTo>
                <a:lnTo>
                  <a:pt x="700258" y="38818"/>
                </a:lnTo>
                <a:lnTo>
                  <a:pt x="742209" y="27236"/>
                </a:lnTo>
                <a:lnTo>
                  <a:pt x="790810" y="18885"/>
                </a:lnTo>
                <a:lnTo>
                  <a:pt x="843996" y="13955"/>
                </a:lnTo>
                <a:lnTo>
                  <a:pt x="899703" y="12637"/>
                </a:lnTo>
                <a:lnTo>
                  <a:pt x="955868" y="15122"/>
                </a:lnTo>
                <a:lnTo>
                  <a:pt x="1010427" y="21601"/>
                </a:lnTo>
                <a:lnTo>
                  <a:pt x="1055915" y="30952"/>
                </a:lnTo>
                <a:lnTo>
                  <a:pt x="1069482" y="34708"/>
                </a:lnTo>
                <a:lnTo>
                  <a:pt x="1100812" y="20746"/>
                </a:lnTo>
                <a:lnTo>
                  <a:pt x="1141727" y="10128"/>
                </a:lnTo>
                <a:lnTo>
                  <a:pt x="1189577" y="3124"/>
                </a:lnTo>
                <a:lnTo>
                  <a:pt x="1241713" y="4"/>
                </a:lnTo>
                <a:lnTo>
                  <a:pt x="1295487" y="1035"/>
                </a:lnTo>
                <a:lnTo>
                  <a:pt x="1348247" y="6488"/>
                </a:lnTo>
                <a:lnTo>
                  <a:pt x="1387983" y="14305"/>
                </a:lnTo>
                <a:lnTo>
                  <a:pt x="1420764" y="24637"/>
                </a:lnTo>
                <a:lnTo>
                  <a:pt x="1459744" y="13622"/>
                </a:lnTo>
                <a:lnTo>
                  <a:pt x="1504513" y="5812"/>
                </a:lnTo>
                <a:lnTo>
                  <a:pt x="1553116" y="1255"/>
                </a:lnTo>
                <a:lnTo>
                  <a:pt x="1603598" y="0"/>
                </a:lnTo>
                <a:lnTo>
                  <a:pt x="1654006" y="2095"/>
                </a:lnTo>
                <a:lnTo>
                  <a:pt x="1702382" y="7590"/>
                </a:lnTo>
                <a:lnTo>
                  <a:pt x="1746773" y="16534"/>
                </a:lnTo>
                <a:lnTo>
                  <a:pt x="1797637" y="34911"/>
                </a:lnTo>
                <a:lnTo>
                  <a:pt x="1824878" y="57403"/>
                </a:lnTo>
                <a:lnTo>
                  <a:pt x="1887660" y="65429"/>
                </a:lnTo>
                <a:lnTo>
                  <a:pt x="1939489" y="77745"/>
                </a:lnTo>
                <a:lnTo>
                  <a:pt x="1978660" y="93450"/>
                </a:lnTo>
                <a:lnTo>
                  <a:pt x="2003469" y="111643"/>
                </a:lnTo>
                <a:lnTo>
                  <a:pt x="2012212" y="131423"/>
                </a:lnTo>
                <a:lnTo>
                  <a:pt x="2003186" y="151891"/>
                </a:lnTo>
                <a:lnTo>
                  <a:pt x="2000138" y="155332"/>
                </a:lnTo>
                <a:lnTo>
                  <a:pt x="1996201" y="158711"/>
                </a:lnTo>
                <a:lnTo>
                  <a:pt x="1991629" y="162000"/>
                </a:lnTo>
                <a:lnTo>
                  <a:pt x="2034746" y="184694"/>
                </a:lnTo>
                <a:lnTo>
                  <a:pt x="2055896" y="209172"/>
                </a:lnTo>
                <a:lnTo>
                  <a:pt x="2055653" y="234129"/>
                </a:lnTo>
                <a:lnTo>
                  <a:pt x="2034593" y="258261"/>
                </a:lnTo>
                <a:lnTo>
                  <a:pt x="1993290" y="280263"/>
                </a:lnTo>
                <a:lnTo>
                  <a:pt x="1932320" y="298830"/>
                </a:lnTo>
                <a:lnTo>
                  <a:pt x="1860931" y="311369"/>
                </a:lnTo>
                <a:lnTo>
                  <a:pt x="1821967" y="315466"/>
                </a:lnTo>
                <a:lnTo>
                  <a:pt x="1781444" y="318032"/>
                </a:lnTo>
                <a:lnTo>
                  <a:pt x="1770995" y="340143"/>
                </a:lnTo>
                <a:lnTo>
                  <a:pt x="1699148" y="376709"/>
                </a:lnTo>
                <a:lnTo>
                  <a:pt x="1643043" y="389591"/>
                </a:lnTo>
                <a:lnTo>
                  <a:pt x="1577010" y="397824"/>
                </a:lnTo>
                <a:lnTo>
                  <a:pt x="1503695" y="400620"/>
                </a:lnTo>
                <a:lnTo>
                  <a:pt x="1465875" y="399742"/>
                </a:lnTo>
                <a:lnTo>
                  <a:pt x="1428972" y="397313"/>
                </a:lnTo>
                <a:lnTo>
                  <a:pt x="1393521" y="393382"/>
                </a:lnTo>
                <a:lnTo>
                  <a:pt x="1360058" y="387996"/>
                </a:lnTo>
                <a:lnTo>
                  <a:pt x="1334996" y="406233"/>
                </a:lnTo>
                <a:lnTo>
                  <a:pt x="1299553" y="422107"/>
                </a:lnTo>
                <a:lnTo>
                  <a:pt x="1255338" y="435355"/>
                </a:lnTo>
                <a:lnTo>
                  <a:pt x="1203960" y="445718"/>
                </a:lnTo>
                <a:lnTo>
                  <a:pt x="1147027" y="452932"/>
                </a:lnTo>
                <a:lnTo>
                  <a:pt x="1086149" y="456737"/>
                </a:lnTo>
                <a:lnTo>
                  <a:pt x="1022935" y="456871"/>
                </a:lnTo>
                <a:lnTo>
                  <a:pt x="958992" y="453071"/>
                </a:lnTo>
                <a:lnTo>
                  <a:pt x="907605" y="446836"/>
                </a:lnTo>
                <a:lnTo>
                  <a:pt x="860790" y="438087"/>
                </a:lnTo>
                <a:lnTo>
                  <a:pt x="819546" y="427045"/>
                </a:lnTo>
                <a:lnTo>
                  <a:pt x="784875" y="413930"/>
                </a:lnTo>
                <a:lnTo>
                  <a:pt x="731293" y="422003"/>
                </a:lnTo>
                <a:lnTo>
                  <a:pt x="675634" y="427225"/>
                </a:lnTo>
                <a:lnTo>
                  <a:pt x="618937" y="429674"/>
                </a:lnTo>
                <a:lnTo>
                  <a:pt x="562241" y="429429"/>
                </a:lnTo>
                <a:lnTo>
                  <a:pt x="506587" y="426569"/>
                </a:lnTo>
                <a:lnTo>
                  <a:pt x="453012" y="421173"/>
                </a:lnTo>
                <a:lnTo>
                  <a:pt x="402557" y="413318"/>
                </a:lnTo>
                <a:lnTo>
                  <a:pt x="356262" y="403084"/>
                </a:lnTo>
                <a:lnTo>
                  <a:pt x="315164" y="390549"/>
                </a:lnTo>
                <a:lnTo>
                  <a:pt x="279034" y="375119"/>
                </a:lnTo>
                <a:lnTo>
                  <a:pt x="277764" y="374445"/>
                </a:lnTo>
                <a:lnTo>
                  <a:pt x="276494" y="373772"/>
                </a:lnTo>
                <a:lnTo>
                  <a:pt x="210069" y="372911"/>
                </a:lnTo>
                <a:lnTo>
                  <a:pt x="150021" y="366085"/>
                </a:lnTo>
                <a:lnTo>
                  <a:pt x="100134" y="354200"/>
                </a:lnTo>
                <a:lnTo>
                  <a:pt x="64195" y="338159"/>
                </a:lnTo>
                <a:lnTo>
                  <a:pt x="45666" y="305209"/>
                </a:lnTo>
                <a:lnTo>
                  <a:pt x="55022" y="292000"/>
                </a:lnTo>
                <a:lnTo>
                  <a:pt x="73546" y="279701"/>
                </a:lnTo>
                <a:lnTo>
                  <a:pt x="100726" y="268769"/>
                </a:lnTo>
                <a:lnTo>
                  <a:pt x="39401" y="252125"/>
                </a:lnTo>
                <a:lnTo>
                  <a:pt x="5032" y="230386"/>
                </a:lnTo>
                <a:lnTo>
                  <a:pt x="0" y="206318"/>
                </a:lnTo>
                <a:lnTo>
                  <a:pt x="26685" y="182688"/>
                </a:lnTo>
                <a:lnTo>
                  <a:pt x="56076" y="170863"/>
                </a:lnTo>
                <a:lnTo>
                  <a:pt x="93217" y="161570"/>
                </a:lnTo>
                <a:lnTo>
                  <a:pt x="136431" y="155136"/>
                </a:lnTo>
                <a:lnTo>
                  <a:pt x="184038" y="151891"/>
                </a:lnTo>
                <a:lnTo>
                  <a:pt x="185689" y="15046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74536" y="659841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12700"/>
                </a:moveTo>
                <a:lnTo>
                  <a:pt x="25400" y="19710"/>
                </a:lnTo>
                <a:lnTo>
                  <a:pt x="19685" y="25400"/>
                </a:lnTo>
                <a:lnTo>
                  <a:pt x="12700" y="25400"/>
                </a:lnTo>
                <a:lnTo>
                  <a:pt x="5714" y="25400"/>
                </a:lnTo>
                <a:lnTo>
                  <a:pt x="0" y="19710"/>
                </a:lnTo>
                <a:lnTo>
                  <a:pt x="0" y="12700"/>
                </a:lnTo>
                <a:lnTo>
                  <a:pt x="0" y="5689"/>
                </a:lnTo>
                <a:lnTo>
                  <a:pt x="5714" y="0"/>
                </a:lnTo>
                <a:lnTo>
                  <a:pt x="12700" y="0"/>
                </a:lnTo>
                <a:lnTo>
                  <a:pt x="19685" y="0"/>
                </a:lnTo>
                <a:lnTo>
                  <a:pt x="25400" y="5689"/>
                </a:lnTo>
                <a:lnTo>
                  <a:pt x="25400" y="127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89269" y="656744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795" y="35289"/>
                </a:lnTo>
                <a:lnTo>
                  <a:pt x="43338" y="43362"/>
                </a:lnTo>
                <a:lnTo>
                  <a:pt x="35262" y="48804"/>
                </a:lnTo>
                <a:lnTo>
                  <a:pt x="25400" y="50800"/>
                </a:lnTo>
                <a:lnTo>
                  <a:pt x="15484" y="48804"/>
                </a:lnTo>
                <a:lnTo>
                  <a:pt x="7413" y="43362"/>
                </a:lnTo>
                <a:lnTo>
                  <a:pt x="1986" y="35289"/>
                </a:lnTo>
                <a:lnTo>
                  <a:pt x="0" y="25400"/>
                </a:lnTo>
                <a:lnTo>
                  <a:pt x="1986" y="15510"/>
                </a:lnTo>
                <a:lnTo>
                  <a:pt x="7413" y="7437"/>
                </a:lnTo>
                <a:lnTo>
                  <a:pt x="15484" y="1995"/>
                </a:lnTo>
                <a:lnTo>
                  <a:pt x="25400" y="0"/>
                </a:lnTo>
                <a:lnTo>
                  <a:pt x="35262" y="1995"/>
                </a:lnTo>
                <a:lnTo>
                  <a:pt x="43338" y="7437"/>
                </a:lnTo>
                <a:lnTo>
                  <a:pt x="48795" y="15510"/>
                </a:lnTo>
                <a:lnTo>
                  <a:pt x="50800" y="254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25083" y="652240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087"/>
                </a:moveTo>
                <a:lnTo>
                  <a:pt x="73211" y="52918"/>
                </a:lnTo>
                <a:lnTo>
                  <a:pt x="65055" y="65028"/>
                </a:lnTo>
                <a:lnTo>
                  <a:pt x="52947" y="73193"/>
                </a:lnTo>
                <a:lnTo>
                  <a:pt x="38100" y="76187"/>
                </a:lnTo>
                <a:lnTo>
                  <a:pt x="23252" y="73193"/>
                </a:lnTo>
                <a:lnTo>
                  <a:pt x="11144" y="65028"/>
                </a:lnTo>
                <a:lnTo>
                  <a:pt x="2988" y="52918"/>
                </a:lnTo>
                <a:lnTo>
                  <a:pt x="0" y="38087"/>
                </a:lnTo>
                <a:lnTo>
                  <a:pt x="2988" y="23263"/>
                </a:lnTo>
                <a:lnTo>
                  <a:pt x="11144" y="11156"/>
                </a:lnTo>
                <a:lnTo>
                  <a:pt x="23252" y="2993"/>
                </a:lnTo>
                <a:lnTo>
                  <a:pt x="38100" y="0"/>
                </a:lnTo>
                <a:lnTo>
                  <a:pt x="52947" y="2993"/>
                </a:lnTo>
                <a:lnTo>
                  <a:pt x="65055" y="11156"/>
                </a:lnTo>
                <a:lnTo>
                  <a:pt x="73211" y="23263"/>
                </a:lnTo>
                <a:lnTo>
                  <a:pt x="76200" y="380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90032" y="6365366"/>
            <a:ext cx="120650" cy="8890"/>
          </a:xfrm>
          <a:custGeom>
            <a:avLst/>
            <a:gdLst/>
            <a:ahLst/>
            <a:cxnLst/>
            <a:rect l="l" t="t" r="r" b="b"/>
            <a:pathLst>
              <a:path w="120650" h="8889">
                <a:moveTo>
                  <a:pt x="120650" y="8432"/>
                </a:moveTo>
                <a:lnTo>
                  <a:pt x="89136" y="8451"/>
                </a:lnTo>
                <a:lnTo>
                  <a:pt x="58181" y="7026"/>
                </a:lnTo>
                <a:lnTo>
                  <a:pt x="28299" y="4196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64276" y="6466103"/>
            <a:ext cx="53340" cy="4445"/>
          </a:xfrm>
          <a:custGeom>
            <a:avLst/>
            <a:gdLst/>
            <a:ahLst/>
            <a:cxnLst/>
            <a:rect l="l" t="t" r="r" b="b"/>
            <a:pathLst>
              <a:path w="53339" h="4445">
                <a:moveTo>
                  <a:pt x="52832" y="0"/>
                </a:moveTo>
                <a:lnTo>
                  <a:pt x="40004" y="1404"/>
                </a:lnTo>
                <a:lnTo>
                  <a:pt x="26892" y="2547"/>
                </a:lnTo>
                <a:lnTo>
                  <a:pt x="13541" y="3427"/>
                </a:lnTo>
                <a:lnTo>
                  <a:pt x="0" y="4038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40145" y="6492049"/>
            <a:ext cx="31750" cy="18415"/>
          </a:xfrm>
          <a:custGeom>
            <a:avLst/>
            <a:gdLst/>
            <a:ahLst/>
            <a:cxnLst/>
            <a:rect l="l" t="t" r="r" b="b"/>
            <a:pathLst>
              <a:path w="31750" h="18415">
                <a:moveTo>
                  <a:pt x="31750" y="18414"/>
                </a:moveTo>
                <a:lnTo>
                  <a:pt x="22609" y="14008"/>
                </a:lnTo>
                <a:lnTo>
                  <a:pt x="14255" y="9464"/>
                </a:lnTo>
                <a:lnTo>
                  <a:pt x="6711" y="4791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47331" y="6464541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700" y="0"/>
                </a:moveTo>
                <a:lnTo>
                  <a:pt x="10795" y="6857"/>
                </a:lnTo>
                <a:lnTo>
                  <a:pt x="6603" y="13627"/>
                </a:lnTo>
                <a:lnTo>
                  <a:pt x="0" y="2020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12507" y="6339687"/>
            <a:ext cx="154940" cy="75565"/>
          </a:xfrm>
          <a:custGeom>
            <a:avLst/>
            <a:gdLst/>
            <a:ahLst/>
            <a:cxnLst/>
            <a:rect l="l" t="t" r="r" b="b"/>
            <a:pathLst>
              <a:path w="154940" h="75564">
                <a:moveTo>
                  <a:pt x="0" y="0"/>
                </a:moveTo>
                <a:lnTo>
                  <a:pt x="64607" y="13219"/>
                </a:lnTo>
                <a:lnTo>
                  <a:pt x="113569" y="31000"/>
                </a:lnTo>
                <a:lnTo>
                  <a:pt x="144482" y="52163"/>
                </a:lnTo>
                <a:lnTo>
                  <a:pt x="154940" y="7552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08798" y="6259258"/>
            <a:ext cx="69215" cy="28575"/>
          </a:xfrm>
          <a:custGeom>
            <a:avLst/>
            <a:gdLst/>
            <a:ahLst/>
            <a:cxnLst/>
            <a:rect l="l" t="t" r="r" b="b"/>
            <a:pathLst>
              <a:path w="69215" h="28575">
                <a:moveTo>
                  <a:pt x="68960" y="0"/>
                </a:moveTo>
                <a:lnTo>
                  <a:pt x="55917" y="7948"/>
                </a:lnTo>
                <a:lnTo>
                  <a:pt x="39957" y="15365"/>
                </a:lnTo>
                <a:lnTo>
                  <a:pt x="21258" y="22179"/>
                </a:lnTo>
                <a:lnTo>
                  <a:pt x="0" y="2832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12279" y="6154191"/>
            <a:ext cx="4445" cy="13970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0" y="0"/>
                </a:moveTo>
                <a:lnTo>
                  <a:pt x="2667" y="4406"/>
                </a:lnTo>
                <a:lnTo>
                  <a:pt x="3937" y="8890"/>
                </a:lnTo>
                <a:lnTo>
                  <a:pt x="3682" y="1337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71969" y="6121527"/>
            <a:ext cx="35560" cy="17145"/>
          </a:xfrm>
          <a:custGeom>
            <a:avLst/>
            <a:gdLst/>
            <a:ahLst/>
            <a:cxnLst/>
            <a:rect l="l" t="t" r="r" b="b"/>
            <a:pathLst>
              <a:path w="35559" h="17145">
                <a:moveTo>
                  <a:pt x="0" y="17056"/>
                </a:moveTo>
                <a:lnTo>
                  <a:pt x="7302" y="12510"/>
                </a:lnTo>
                <a:lnTo>
                  <a:pt x="15652" y="8142"/>
                </a:lnTo>
                <a:lnTo>
                  <a:pt x="25003" y="3966"/>
                </a:lnTo>
                <a:lnTo>
                  <a:pt x="35305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41643" y="6132004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706"/>
                </a:moveTo>
                <a:lnTo>
                  <a:pt x="3682" y="9613"/>
                </a:lnTo>
                <a:lnTo>
                  <a:pt x="9398" y="4673"/>
                </a:lnTo>
                <a:lnTo>
                  <a:pt x="17145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53911" y="6151714"/>
            <a:ext cx="62230" cy="14604"/>
          </a:xfrm>
          <a:custGeom>
            <a:avLst/>
            <a:gdLst/>
            <a:ahLst/>
            <a:cxnLst/>
            <a:rect l="l" t="t" r="r" b="b"/>
            <a:pathLst>
              <a:path w="62229" h="14604">
                <a:moveTo>
                  <a:pt x="0" y="0"/>
                </a:moveTo>
                <a:lnTo>
                  <a:pt x="16539" y="3132"/>
                </a:lnTo>
                <a:lnTo>
                  <a:pt x="32400" y="6559"/>
                </a:lnTo>
                <a:lnTo>
                  <a:pt x="47523" y="10272"/>
                </a:lnTo>
                <a:lnTo>
                  <a:pt x="61849" y="14262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72963" y="6248844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39">
                <a:moveTo>
                  <a:pt x="10795" y="15011"/>
                </a:moveTo>
                <a:lnTo>
                  <a:pt x="5841" y="10109"/>
                </a:lnTo>
                <a:lnTo>
                  <a:pt x="2286" y="5080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160770" y="6183579"/>
            <a:ext cx="5626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029833" y="4999609"/>
            <a:ext cx="675005" cy="1085850"/>
          </a:xfrm>
          <a:custGeom>
            <a:avLst/>
            <a:gdLst/>
            <a:ahLst/>
            <a:cxnLst/>
            <a:rect l="l" t="t" r="r" b="b"/>
            <a:pathLst>
              <a:path w="675004" h="1085850">
                <a:moveTo>
                  <a:pt x="223646" y="0"/>
                </a:moveTo>
                <a:lnTo>
                  <a:pt x="0" y="93091"/>
                </a:lnTo>
                <a:lnTo>
                  <a:pt x="339470" y="908519"/>
                </a:lnTo>
                <a:lnTo>
                  <a:pt x="227583" y="955090"/>
                </a:lnTo>
                <a:lnTo>
                  <a:pt x="544448" y="1085659"/>
                </a:lnTo>
                <a:lnTo>
                  <a:pt x="655815" y="815390"/>
                </a:lnTo>
                <a:lnTo>
                  <a:pt x="563117" y="815390"/>
                </a:lnTo>
                <a:lnTo>
                  <a:pt x="223646" y="0"/>
                </a:lnTo>
                <a:close/>
              </a:path>
              <a:path w="675004" h="1085850">
                <a:moveTo>
                  <a:pt x="675005" y="768819"/>
                </a:moveTo>
                <a:lnTo>
                  <a:pt x="563117" y="815390"/>
                </a:lnTo>
                <a:lnTo>
                  <a:pt x="655815" y="815390"/>
                </a:lnTo>
                <a:lnTo>
                  <a:pt x="675005" y="76881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29833" y="4999609"/>
            <a:ext cx="675005" cy="1085850"/>
          </a:xfrm>
          <a:custGeom>
            <a:avLst/>
            <a:gdLst/>
            <a:ahLst/>
            <a:cxnLst/>
            <a:rect l="l" t="t" r="r" b="b"/>
            <a:pathLst>
              <a:path w="675004" h="1085850">
                <a:moveTo>
                  <a:pt x="223646" y="0"/>
                </a:moveTo>
                <a:lnTo>
                  <a:pt x="563117" y="815390"/>
                </a:lnTo>
                <a:lnTo>
                  <a:pt x="675005" y="768819"/>
                </a:lnTo>
                <a:lnTo>
                  <a:pt x="544448" y="1085659"/>
                </a:lnTo>
                <a:lnTo>
                  <a:pt x="227583" y="955090"/>
                </a:lnTo>
                <a:lnTo>
                  <a:pt x="339470" y="908519"/>
                </a:lnTo>
                <a:lnTo>
                  <a:pt x="0" y="93091"/>
                </a:lnTo>
                <a:lnTo>
                  <a:pt x="223646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529" y="478663"/>
            <a:ext cx="1423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Drone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405"/>
            <a:ext cx="8053705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20" dirty="0">
                <a:solidFill>
                  <a:srgbClr val="001F5F"/>
                </a:solidFill>
                <a:latin typeface="Times New Roman"/>
                <a:cs typeface="Times New Roman"/>
              </a:rPr>
              <a:t>Dr.Oldfield </a:t>
            </a:r>
            <a:r>
              <a:rPr sz="4000" spc="-5" dirty="0">
                <a:solidFill>
                  <a:srgbClr val="001F5F"/>
                </a:solidFill>
                <a:latin typeface="Times New Roman"/>
                <a:cs typeface="Times New Roman"/>
              </a:rPr>
              <a:t>once said to me, </a:t>
            </a:r>
            <a:r>
              <a:rPr sz="4000" spc="-105" dirty="0">
                <a:solidFill>
                  <a:srgbClr val="001F5F"/>
                </a:solidFill>
                <a:latin typeface="Times New Roman"/>
                <a:cs typeface="Times New Roman"/>
              </a:rPr>
              <a:t>“You 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talk </a:t>
            </a:r>
            <a:r>
              <a:rPr sz="4000" spc="-5" dirty="0">
                <a:solidFill>
                  <a:srgbClr val="001F5F"/>
                </a:solidFill>
                <a:latin typeface="Times New Roman"/>
                <a:cs typeface="Times New Roman"/>
              </a:rPr>
              <a:t>to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me quite </a:t>
            </a:r>
            <a:r>
              <a:rPr sz="4000" spc="-5" dirty="0">
                <a:solidFill>
                  <a:srgbClr val="001F5F"/>
                </a:solidFill>
                <a:latin typeface="Times New Roman"/>
                <a:cs typeface="Times New Roman"/>
              </a:rPr>
              <a:t>all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right, but </a:t>
            </a:r>
            <a:r>
              <a:rPr sz="4000" spc="-5" dirty="0">
                <a:solidFill>
                  <a:srgbClr val="001F5F"/>
                </a:solidFill>
                <a:latin typeface="Times New Roman"/>
                <a:cs typeface="Times New Roman"/>
              </a:rPr>
              <a:t>why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is it  that </a:t>
            </a:r>
            <a:r>
              <a:rPr sz="4000" spc="-5" dirty="0">
                <a:solidFill>
                  <a:srgbClr val="001F5F"/>
                </a:solidFill>
                <a:latin typeface="Times New Roman"/>
                <a:cs typeface="Times New Roman"/>
              </a:rPr>
              <a:t>you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never open your lips </a:t>
            </a:r>
            <a:r>
              <a:rPr sz="4000" spc="-5" dirty="0">
                <a:solidFill>
                  <a:srgbClr val="001F5F"/>
                </a:solidFill>
                <a:latin typeface="Times New Roman"/>
                <a:cs typeface="Times New Roman"/>
              </a:rPr>
              <a:t>at a 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committee</a:t>
            </a:r>
            <a:r>
              <a:rPr sz="4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meeting?</a:t>
            </a: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140" dirty="0">
                <a:solidFill>
                  <a:srgbClr val="001F5F"/>
                </a:solidFill>
                <a:latin typeface="Times New Roman"/>
                <a:cs typeface="Times New Roman"/>
              </a:rPr>
              <a:t>You </a:t>
            </a:r>
            <a:r>
              <a:rPr sz="4000" spc="-5" dirty="0">
                <a:solidFill>
                  <a:srgbClr val="001F5F"/>
                </a:solidFill>
                <a:latin typeface="Times New Roman"/>
                <a:cs typeface="Times New Roman"/>
              </a:rPr>
              <a:t>and me </a:t>
            </a:r>
            <a:r>
              <a:rPr sz="4000" dirty="0">
                <a:solidFill>
                  <a:srgbClr val="001F5F"/>
                </a:solidFill>
                <a:latin typeface="Times New Roman"/>
                <a:cs typeface="Times New Roman"/>
              </a:rPr>
              <a:t>also experience </a:t>
            </a:r>
            <a:r>
              <a:rPr sz="4000" spc="-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40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1F5F"/>
                </a:solidFill>
                <a:latin typeface="Times New Roman"/>
                <a:cs typeface="Times New Roman"/>
              </a:rPr>
              <a:t>same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457200"/>
            <a:ext cx="46482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219200"/>
            <a:ext cx="3511782" cy="4210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3134690"/>
            <a:ext cx="1153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b="1" spc="-2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.H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1194" y="3287090"/>
            <a:ext cx="1440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Dr.Allison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7375" y="312165"/>
            <a:ext cx="18776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Arguments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716" y="466470"/>
            <a:ext cx="60515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TIME FOR</a:t>
            </a:r>
            <a:r>
              <a:rPr u="heavy" spc="-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DISCUSSION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35710"/>
            <a:ext cx="7134859" cy="403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32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Gandhi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set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down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his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thoughts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in 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writing to support</a:t>
            </a:r>
            <a:r>
              <a:rPr sz="4000" spc="-5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003399"/>
                </a:solidFill>
                <a:latin typeface="Times New Roman"/>
                <a:cs typeface="Times New Roman"/>
              </a:rPr>
              <a:t>Dr.Allison</a:t>
            </a: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Lack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courage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to</a:t>
            </a:r>
            <a:r>
              <a:rPr sz="4000" spc="-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speak/read</a:t>
            </a:r>
            <a:endParaRPr sz="4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Felt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cowardice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to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register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a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silent  vote</a:t>
            </a:r>
            <a:endParaRPr sz="4000">
              <a:latin typeface="Times New Roman"/>
              <a:cs typeface="Times New Roman"/>
            </a:endParaRPr>
          </a:p>
          <a:p>
            <a:pPr marL="481965" indent="-469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Resigned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from the</a:t>
            </a:r>
            <a:r>
              <a:rPr sz="4000" spc="-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committee</a:t>
            </a:r>
            <a:r>
              <a:rPr sz="4000" dirty="0">
                <a:solidFill>
                  <a:srgbClr val="003399"/>
                </a:solidFill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6236" y="478663"/>
            <a:ext cx="53498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C00000"/>
                </a:solidFill>
                <a:latin typeface="Times New Roman"/>
                <a:cs typeface="Times New Roman"/>
              </a:rPr>
              <a:t>GANDHI’S</a:t>
            </a:r>
            <a:r>
              <a:rPr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C00000"/>
                </a:solidFill>
                <a:latin typeface="Times New Roman"/>
                <a:cs typeface="Times New Roman"/>
              </a:rPr>
              <a:t>SHYNESS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57681"/>
            <a:ext cx="8170545" cy="4875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300" spc="-5" dirty="0">
                <a:solidFill>
                  <a:srgbClr val="003399"/>
                </a:solidFill>
                <a:latin typeface="Times New Roman"/>
                <a:cs typeface="Times New Roman"/>
              </a:rPr>
              <a:t>His shyness retained throughout his  stay in</a:t>
            </a:r>
            <a:r>
              <a:rPr sz="4300" spc="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003399"/>
                </a:solidFill>
                <a:latin typeface="Times New Roman"/>
                <a:cs typeface="Times New Roman"/>
              </a:rPr>
              <a:t>England</a:t>
            </a:r>
            <a:endParaRPr sz="4300">
              <a:latin typeface="Times New Roman"/>
              <a:cs typeface="Times New Roman"/>
            </a:endParaRPr>
          </a:p>
          <a:p>
            <a:pPr marL="355600" marR="66675" indent="-34290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355600" algn="l"/>
              </a:tabLst>
            </a:pPr>
            <a:r>
              <a:rPr sz="4300" spc="-5" dirty="0">
                <a:solidFill>
                  <a:srgbClr val="003399"/>
                </a:solidFill>
                <a:latin typeface="Times New Roman"/>
                <a:cs typeface="Times New Roman"/>
              </a:rPr>
              <a:t>“Even </a:t>
            </a:r>
            <a:r>
              <a:rPr sz="4300" dirty="0">
                <a:solidFill>
                  <a:srgbClr val="003399"/>
                </a:solidFill>
                <a:latin typeface="Times New Roman"/>
                <a:cs typeface="Times New Roman"/>
              </a:rPr>
              <a:t>when </a:t>
            </a:r>
            <a:r>
              <a:rPr sz="4300" spc="-5" dirty="0">
                <a:solidFill>
                  <a:srgbClr val="003399"/>
                </a:solidFill>
                <a:latin typeface="Times New Roman"/>
                <a:cs typeface="Times New Roman"/>
              </a:rPr>
              <a:t>I paid a </a:t>
            </a:r>
            <a:r>
              <a:rPr sz="4300" spc="-10" dirty="0">
                <a:solidFill>
                  <a:srgbClr val="003399"/>
                </a:solidFill>
                <a:latin typeface="Times New Roman"/>
                <a:cs typeface="Times New Roman"/>
              </a:rPr>
              <a:t>social </a:t>
            </a:r>
            <a:r>
              <a:rPr sz="4300" spc="-5" dirty="0">
                <a:solidFill>
                  <a:srgbClr val="003399"/>
                </a:solidFill>
                <a:latin typeface="Times New Roman"/>
                <a:cs typeface="Times New Roman"/>
              </a:rPr>
              <a:t>call, the  presence of half a dozen or more  people </a:t>
            </a:r>
            <a:r>
              <a:rPr sz="4300" spc="-10" dirty="0">
                <a:solidFill>
                  <a:srgbClr val="003399"/>
                </a:solidFill>
                <a:latin typeface="Times New Roman"/>
                <a:cs typeface="Times New Roman"/>
              </a:rPr>
              <a:t>would strike </a:t>
            </a:r>
            <a:r>
              <a:rPr sz="4300" spc="-5" dirty="0">
                <a:solidFill>
                  <a:srgbClr val="003399"/>
                </a:solidFill>
                <a:latin typeface="Times New Roman"/>
                <a:cs typeface="Times New Roman"/>
              </a:rPr>
              <a:t>me</a:t>
            </a:r>
            <a:r>
              <a:rPr sz="4300" spc="7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003399"/>
                </a:solidFill>
                <a:latin typeface="Times New Roman"/>
                <a:cs typeface="Times New Roman"/>
              </a:rPr>
              <a:t>dumb.”</a:t>
            </a:r>
            <a:endParaRPr sz="4300">
              <a:latin typeface="Times New Roman"/>
              <a:cs typeface="Times New Roman"/>
            </a:endParaRPr>
          </a:p>
          <a:p>
            <a:pPr marL="355600" marR="503555" indent="-34290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355600" algn="l"/>
              </a:tabLst>
            </a:pPr>
            <a:r>
              <a:rPr sz="4300" spc="-105" dirty="0">
                <a:solidFill>
                  <a:srgbClr val="003399"/>
                </a:solidFill>
                <a:latin typeface="Times New Roman"/>
                <a:cs typeface="Times New Roman"/>
              </a:rPr>
              <a:t>“To </a:t>
            </a:r>
            <a:r>
              <a:rPr sz="4300" spc="-5" dirty="0">
                <a:solidFill>
                  <a:srgbClr val="003399"/>
                </a:solidFill>
                <a:latin typeface="Times New Roman"/>
                <a:cs typeface="Times New Roman"/>
              </a:rPr>
              <a:t>speak extempore would have  been out of the question for</a:t>
            </a:r>
            <a:r>
              <a:rPr sz="4300" spc="7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003399"/>
                </a:solidFill>
                <a:latin typeface="Times New Roman"/>
                <a:cs typeface="Times New Roman"/>
              </a:rPr>
              <a:t>me.”</a:t>
            </a:r>
            <a:endParaRPr sz="4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78663"/>
            <a:ext cx="6553200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Department of English</a:t>
            </a:r>
            <a:b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P.R.Government College(A), Kakinada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b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b="1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074" name="Picture 2" descr="C:\Users\dell\Desktop\quote-my-shyness-has-been-in-reality-my-shield-and-buckler-it-has-allowed-me-to-grow-it-has-mahatma-gandhi-141-74-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7477125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Gandhi about his shyness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dell\Desktop\my-shyness-has-been-in-reality-my-shield-and-buckler-5489151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03525" y="1552575"/>
            <a:ext cx="4762500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114" y="533527"/>
            <a:ext cx="772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1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AT </a:t>
            </a:r>
            <a:r>
              <a:rPr sz="36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VENTNOR, </a:t>
            </a:r>
            <a:r>
              <a:rPr sz="36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36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SEA-SIDE</a:t>
            </a:r>
            <a:r>
              <a:rPr sz="3600" b="1" u="heavy" spc="-48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RESORT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1524000"/>
            <a:ext cx="70104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4681473"/>
            <a:ext cx="8171815" cy="196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75000"/>
              <a:buFont typeface="Arial"/>
              <a:buChar char="•"/>
              <a:tabLst>
                <a:tab pos="195580" algn="l"/>
                <a:tab pos="1672589" algn="l"/>
                <a:tab pos="6950075" algn="l"/>
              </a:tabLst>
            </a:pP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At </a:t>
            </a:r>
            <a:r>
              <a:rPr sz="3200" spc="-50" dirty="0">
                <a:solidFill>
                  <a:srgbClr val="003399"/>
                </a:solidFill>
                <a:latin typeface="Times New Roman"/>
                <a:cs typeface="Times New Roman"/>
              </a:rPr>
              <a:t>Ventnor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met </a:t>
            </a:r>
            <a:r>
              <a:rPr sz="3200" spc="-5" dirty="0">
                <a:solidFill>
                  <a:srgbClr val="003399"/>
                </a:solidFill>
                <a:latin typeface="Times New Roman"/>
                <a:cs typeface="Times New Roman"/>
              </a:rPr>
              <a:t>Mr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.Howard,</a:t>
            </a:r>
            <a:r>
              <a:rPr sz="3200" spc="-4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the</a:t>
            </a:r>
            <a:r>
              <a:rPr sz="3200" spc="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author	of</a:t>
            </a:r>
            <a:r>
              <a:rPr sz="3200" spc="-8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Times New Roman"/>
                <a:cs typeface="Times New Roman"/>
              </a:rPr>
              <a:t>‘The 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Ethics</a:t>
            </a:r>
            <a:r>
              <a:rPr sz="3200" spc="-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of	</a:t>
            </a:r>
            <a:r>
              <a:rPr sz="3200" spc="-5" dirty="0">
                <a:solidFill>
                  <a:srgbClr val="003399"/>
                </a:solidFill>
                <a:latin typeface="Times New Roman"/>
                <a:cs typeface="Times New Roman"/>
              </a:rPr>
              <a:t>Diet’</a:t>
            </a:r>
            <a:endParaRPr sz="3200">
              <a:latin typeface="Times New Roman"/>
              <a:cs typeface="Times New Roman"/>
            </a:endParaRPr>
          </a:p>
          <a:p>
            <a:pPr marL="12700" marR="420370">
              <a:lnSpc>
                <a:spcPts val="3760"/>
              </a:lnSpc>
              <a:spcBef>
                <a:spcPts val="195"/>
              </a:spcBef>
              <a:buFont typeface="Arial"/>
              <a:buChar char="•"/>
              <a:tabLst>
                <a:tab pos="358140" algn="l"/>
                <a:tab pos="358775" algn="l"/>
                <a:tab pos="5175885" algn="l"/>
              </a:tabLst>
            </a:pP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Gandhi was invited</a:t>
            </a:r>
            <a:r>
              <a:rPr sz="3200" spc="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to</a:t>
            </a:r>
            <a:r>
              <a:rPr sz="3200" spc="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speak	at a meeting</a:t>
            </a:r>
            <a:r>
              <a:rPr sz="3200" spc="-7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for  promotion of</a:t>
            </a:r>
            <a:r>
              <a:rPr sz="3200" spc="-5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vegetarianism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3163" y="466470"/>
            <a:ext cx="4757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1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2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AT</a:t>
            </a:r>
            <a:r>
              <a:rPr u="heavy" spc="-2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VENTNOR…….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318006"/>
            <a:ext cx="8013065" cy="4562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4725035" algn="l"/>
              </a:tabLst>
            </a:pP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Prepared speech</a:t>
            </a:r>
            <a:r>
              <a:rPr sz="3200" spc="-3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on</a:t>
            </a:r>
            <a:r>
              <a:rPr sz="3200" spc="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paper	but could </a:t>
            </a:r>
            <a:r>
              <a:rPr sz="3200" spc="5" dirty="0">
                <a:solidFill>
                  <a:srgbClr val="003399"/>
                </a:solidFill>
                <a:latin typeface="Times New Roman"/>
                <a:cs typeface="Times New Roman"/>
              </a:rPr>
              <a:t>not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read</a:t>
            </a:r>
            <a:r>
              <a:rPr sz="3200" spc="-13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it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His vision blurred and he trembled to</a:t>
            </a:r>
            <a:r>
              <a:rPr sz="3200" spc="-9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speak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  <a:tab pos="3663950" algn="l"/>
              </a:tabLst>
            </a:pPr>
            <a:r>
              <a:rPr sz="3200" spc="-5" dirty="0">
                <a:solidFill>
                  <a:srgbClr val="003399"/>
                </a:solidFill>
                <a:latin typeface="Times New Roman"/>
                <a:cs typeface="Times New Roman"/>
              </a:rPr>
              <a:t>Sjt.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 Mazumdar</a:t>
            </a:r>
            <a:r>
              <a:rPr sz="3200" spc="-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had	read</a:t>
            </a:r>
            <a:r>
              <a:rPr sz="3200" spc="-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it.</a:t>
            </a:r>
            <a:endParaRPr sz="3200">
              <a:latin typeface="Times New Roman"/>
              <a:cs typeface="Times New Roman"/>
            </a:endParaRPr>
          </a:p>
          <a:p>
            <a:pPr marL="2858135">
              <a:lnSpc>
                <a:spcPct val="100000"/>
              </a:lnSpc>
              <a:spcBef>
                <a:spcPts val="2690"/>
              </a:spcBef>
            </a:pP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Gandhi</a:t>
            </a:r>
            <a:r>
              <a:rPr sz="3200" spc="-4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feels…</a:t>
            </a:r>
            <a:endParaRPr sz="3200">
              <a:latin typeface="Times New Roman"/>
              <a:cs typeface="Times New Roman"/>
            </a:endParaRPr>
          </a:p>
          <a:p>
            <a:pPr marL="355600" marR="203200" indent="-342900">
              <a:lnSpc>
                <a:spcPct val="1501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“I was ashamed of myself </a:t>
            </a:r>
            <a:r>
              <a:rPr sz="3200" spc="5" dirty="0">
                <a:solidFill>
                  <a:srgbClr val="003399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003399"/>
                </a:solidFill>
                <a:latin typeface="Times New Roman"/>
                <a:cs typeface="Times New Roman"/>
              </a:rPr>
              <a:t>sad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at heart</a:t>
            </a:r>
            <a:r>
              <a:rPr sz="3200" spc="-8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Times New Roman"/>
                <a:cs typeface="Times New Roman"/>
              </a:rPr>
              <a:t>for 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my</a:t>
            </a:r>
            <a:r>
              <a:rPr sz="3200" spc="-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incapacity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4297" y="499998"/>
            <a:ext cx="5915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HOLBORN</a:t>
            </a:r>
            <a:r>
              <a:rPr sz="4000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RESTAURANT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781555"/>
            <a:ext cx="67056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29667"/>
            <a:ext cx="7981315" cy="59594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385"/>
              </a:spcBef>
              <a:tabLst>
                <a:tab pos="547370" algn="l"/>
              </a:tabLst>
            </a:pPr>
            <a:r>
              <a:rPr sz="3200" b="1" u="heavy" spc="-24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3200" b="1" spc="-2495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ANDHI’S LAST </a:t>
            </a:r>
            <a:r>
              <a:rPr sz="32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EFFORT </a:t>
            </a:r>
            <a:r>
              <a:rPr sz="32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3200" b="1" u="heavy" spc="-1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ENGLAND</a:t>
            </a:r>
            <a:endParaRPr sz="3200">
              <a:latin typeface="Times New Roman"/>
              <a:cs typeface="Times New Roman"/>
            </a:endParaRPr>
          </a:p>
          <a:p>
            <a:pPr marL="355600" marR="400050" indent="-342900">
              <a:lnSpc>
                <a:spcPct val="9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On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the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eve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of his departure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to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India  arranged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a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party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at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Holbourn  Restaurant.</a:t>
            </a:r>
            <a:endParaRPr sz="4000">
              <a:latin typeface="Times New Roman"/>
              <a:cs typeface="Times New Roman"/>
            </a:endParaRPr>
          </a:p>
          <a:p>
            <a:pPr marL="355600" marR="617855" indent="-342900">
              <a:lnSpc>
                <a:spcPts val="4320"/>
              </a:lnSpc>
              <a:spcBef>
                <a:spcPts val="102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Non-vegetarian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Restaurant strictly 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with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vegetarian</a:t>
            </a:r>
            <a:r>
              <a:rPr sz="4000" spc="-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meal</a:t>
            </a:r>
            <a:endParaRPr sz="4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432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  <a:tab pos="3787775" algn="l"/>
              </a:tabLst>
            </a:pPr>
            <a:r>
              <a:rPr sz="4000" spc="-45" dirty="0">
                <a:solidFill>
                  <a:srgbClr val="003399"/>
                </a:solidFill>
                <a:latin typeface="Times New Roman"/>
                <a:cs typeface="Times New Roman"/>
              </a:rPr>
              <a:t>Vegetarians</a:t>
            </a:r>
            <a:r>
              <a:rPr sz="4000" spc="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felt	this experiment</a:t>
            </a:r>
            <a:r>
              <a:rPr sz="4000" spc="-9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with 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new</a:t>
            </a:r>
            <a:r>
              <a:rPr sz="4000" spc="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delight</a:t>
            </a:r>
            <a:endParaRPr sz="4000">
              <a:latin typeface="Times New Roman"/>
              <a:cs typeface="Times New Roman"/>
            </a:endParaRPr>
          </a:p>
          <a:p>
            <a:pPr marL="355600" marR="189865" indent="-342900">
              <a:lnSpc>
                <a:spcPts val="432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Gandhi prepared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a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humorous</a:t>
            </a:r>
            <a:r>
              <a:rPr sz="4000" spc="-6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speech 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with an</a:t>
            </a:r>
            <a:r>
              <a:rPr sz="4000" spc="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anecdote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282" y="461899"/>
            <a:ext cx="2344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</a:rPr>
              <a:t>Ridiculous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7929"/>
            <a:ext cx="7946390" cy="474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Gandhi began the speech but felt</a:t>
            </a:r>
            <a:r>
              <a:rPr sz="3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nervous  and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 tongue-tied.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Memory failed</a:t>
            </a:r>
            <a:endParaRPr sz="3600">
              <a:latin typeface="Times New Roman"/>
              <a:cs typeface="Times New Roman"/>
            </a:endParaRPr>
          </a:p>
          <a:p>
            <a:pPr marL="355600" marR="41148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“I thank you Gentlemen, 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for </a:t>
            </a: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having  kindly responded to my invitation,</a:t>
            </a:r>
            <a:r>
              <a:rPr sz="3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said  abruptly and sat</a:t>
            </a:r>
            <a:r>
              <a:rPr sz="36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down.</a:t>
            </a:r>
            <a:endParaRPr sz="3600">
              <a:latin typeface="Times New Roman"/>
              <a:cs typeface="Times New Roman"/>
            </a:endParaRPr>
          </a:p>
          <a:p>
            <a:pPr marL="355600" marR="1608455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He </a:t>
            </a: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succeeded in making</a:t>
            </a:r>
            <a:r>
              <a:rPr sz="3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himself  ridiculous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8869" y="499998"/>
            <a:ext cx="5905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SHYNESS </a:t>
            </a:r>
            <a:r>
              <a:rPr sz="40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AS HIS</a:t>
            </a:r>
            <a:r>
              <a:rPr sz="4000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SHIELD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54706"/>
            <a:ext cx="8021955" cy="49764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43865" indent="-4318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South </a:t>
            </a: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Africa, </a:t>
            </a:r>
            <a:r>
              <a:rPr sz="2800" spc="-15" dirty="0">
                <a:solidFill>
                  <a:srgbClr val="003399"/>
                </a:solidFill>
                <a:latin typeface="Times New Roman"/>
                <a:cs typeface="Times New Roman"/>
              </a:rPr>
              <a:t>however,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he </a:t>
            </a:r>
            <a:r>
              <a:rPr sz="2800" spc="-10" dirty="0">
                <a:solidFill>
                  <a:srgbClr val="003399"/>
                </a:solidFill>
                <a:latin typeface="Times New Roman"/>
                <a:cs typeface="Times New Roman"/>
              </a:rPr>
              <a:t>overcame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his</a:t>
            </a:r>
            <a:r>
              <a:rPr sz="2800" spc="-15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shyness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shyness </a:t>
            </a: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as an</a:t>
            </a:r>
            <a:r>
              <a:rPr sz="2800" spc="-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advantage</a:t>
            </a:r>
            <a:endParaRPr sz="2800">
              <a:latin typeface="Times New Roman"/>
              <a:cs typeface="Times New Roman"/>
            </a:endParaRPr>
          </a:p>
          <a:p>
            <a:pPr marL="2820035" marR="1824355" indent="38100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Economy of words  Restrained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his thoughts  Spiritual</a:t>
            </a:r>
            <a:r>
              <a:rPr sz="2800" spc="-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discipline</a:t>
            </a:r>
            <a:endParaRPr sz="2800">
              <a:latin typeface="Times New Roman"/>
              <a:cs typeface="Times New Roman"/>
            </a:endParaRPr>
          </a:p>
          <a:p>
            <a:pPr marL="283845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Self-Introspection</a:t>
            </a:r>
            <a:endParaRPr sz="2800">
              <a:latin typeface="Times New Roman"/>
              <a:cs typeface="Times New Roman"/>
            </a:endParaRPr>
          </a:p>
          <a:p>
            <a:pPr marL="355600" marR="104521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“My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shyness </a:t>
            </a: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has been in reality </a:t>
            </a:r>
            <a:r>
              <a:rPr sz="2800" spc="-15" dirty="0">
                <a:solidFill>
                  <a:srgbClr val="003399"/>
                </a:solidFill>
                <a:latin typeface="Times New Roman"/>
                <a:cs typeface="Times New Roman"/>
              </a:rPr>
              <a:t>my </a:t>
            </a: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shield and 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buckler”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3399"/>
                </a:solidFill>
                <a:latin typeface="Times New Roman"/>
                <a:cs typeface="Times New Roman"/>
              </a:rPr>
              <a:t>“silence is part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of the spiritual discipline of the</a:t>
            </a:r>
            <a:r>
              <a:rPr sz="2800" spc="-10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votary  of</a:t>
            </a:r>
            <a:r>
              <a:rPr sz="2800" spc="-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99"/>
                </a:solidFill>
                <a:latin typeface="Times New Roman"/>
                <a:cs typeface="Times New Roman"/>
              </a:rPr>
              <a:t>truth”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317" y="499998"/>
            <a:ext cx="5595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LANGUAGE</a:t>
            </a:r>
            <a:r>
              <a:rPr sz="4000" b="1" u="heavy" spc="-2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ACTIVITY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26462"/>
            <a:ext cx="2500630" cy="397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3700" spc="-5" dirty="0">
                <a:solidFill>
                  <a:srgbClr val="003399"/>
                </a:solidFill>
                <a:latin typeface="Times New Roman"/>
                <a:cs typeface="Times New Roman"/>
              </a:rPr>
              <a:t>Glossary</a:t>
            </a: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99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700" spc="-490" dirty="0">
                <a:solidFill>
                  <a:srgbClr val="003399"/>
                </a:solidFill>
                <a:latin typeface="Times New Roman"/>
                <a:cs typeface="Times New Roman"/>
              </a:rPr>
              <a:t>V</a:t>
            </a:r>
            <a:r>
              <a:rPr sz="3700" spc="-5" dirty="0">
                <a:solidFill>
                  <a:srgbClr val="003399"/>
                </a:solidFill>
                <a:latin typeface="Times New Roman"/>
                <a:cs typeface="Times New Roman"/>
              </a:rPr>
              <a:t>ocab</a:t>
            </a:r>
            <a:r>
              <a:rPr sz="3700" dirty="0">
                <a:solidFill>
                  <a:srgbClr val="003399"/>
                </a:solidFill>
                <a:latin typeface="Times New Roman"/>
                <a:cs typeface="Times New Roman"/>
              </a:rPr>
              <a:t>u</a:t>
            </a:r>
            <a:r>
              <a:rPr sz="3700" spc="-5" dirty="0">
                <a:solidFill>
                  <a:srgbClr val="003399"/>
                </a:solidFill>
                <a:latin typeface="Times New Roman"/>
                <a:cs typeface="Times New Roman"/>
              </a:rPr>
              <a:t>la</a:t>
            </a:r>
            <a:r>
              <a:rPr sz="3700" spc="10" dirty="0">
                <a:solidFill>
                  <a:srgbClr val="003399"/>
                </a:solidFill>
                <a:latin typeface="Times New Roman"/>
                <a:cs typeface="Times New Roman"/>
              </a:rPr>
              <a:t>r</a:t>
            </a:r>
            <a:r>
              <a:rPr sz="3700" spc="-5" dirty="0">
                <a:solidFill>
                  <a:srgbClr val="003399"/>
                </a:solidFill>
                <a:latin typeface="Times New Roman"/>
                <a:cs typeface="Times New Roman"/>
              </a:rPr>
              <a:t>y</a:t>
            </a: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3399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700" dirty="0">
                <a:solidFill>
                  <a:srgbClr val="003399"/>
                </a:solidFill>
                <a:latin typeface="Times New Roman"/>
                <a:cs typeface="Times New Roman"/>
              </a:rPr>
              <a:t>Imagery</a:t>
            </a: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3399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3700" spc="-5" dirty="0">
                <a:solidFill>
                  <a:srgbClr val="003399"/>
                </a:solidFill>
                <a:latin typeface="Times New Roman"/>
                <a:cs typeface="Times New Roman"/>
              </a:rPr>
              <a:t>Idioms</a:t>
            </a:r>
            <a:endParaRPr sz="3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9054" y="466470"/>
            <a:ext cx="2947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GLOSSA</a:t>
            </a:r>
            <a:r>
              <a:rPr u="heavy" spc="-2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43914"/>
            <a:ext cx="790130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003399"/>
                </a:solidFill>
                <a:latin typeface="Times New Roman"/>
                <a:cs typeface="Times New Roman"/>
              </a:rPr>
              <a:t>Banter- </a:t>
            </a:r>
            <a:r>
              <a:rPr sz="3000" spc="-5" dirty="0">
                <a:solidFill>
                  <a:srgbClr val="003399"/>
                </a:solidFill>
                <a:latin typeface="Times New Roman"/>
                <a:cs typeface="Times New Roman"/>
              </a:rPr>
              <a:t>making </a:t>
            </a:r>
            <a:r>
              <a:rPr sz="3000" dirty="0">
                <a:solidFill>
                  <a:srgbClr val="003399"/>
                </a:solidFill>
                <a:latin typeface="Times New Roman"/>
                <a:cs typeface="Times New Roman"/>
              </a:rPr>
              <a:t>fun of someone in a </a:t>
            </a:r>
            <a:r>
              <a:rPr sz="3000" spc="-5" dirty="0">
                <a:solidFill>
                  <a:srgbClr val="003399"/>
                </a:solidFill>
                <a:latin typeface="Times New Roman"/>
                <a:cs typeface="Times New Roman"/>
              </a:rPr>
              <a:t>friendly</a:t>
            </a:r>
            <a:r>
              <a:rPr sz="3000" spc="5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3399"/>
                </a:solidFill>
                <a:latin typeface="Times New Roman"/>
                <a:cs typeface="Times New Roman"/>
              </a:rPr>
              <a:t>way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003399"/>
                </a:solidFill>
                <a:latin typeface="Times New Roman"/>
                <a:cs typeface="Times New Roman"/>
              </a:rPr>
              <a:t>Protege – a </a:t>
            </a:r>
            <a:r>
              <a:rPr sz="3000" spc="-5" dirty="0">
                <a:solidFill>
                  <a:srgbClr val="003399"/>
                </a:solidFill>
                <a:latin typeface="Times New Roman"/>
                <a:cs typeface="Times New Roman"/>
              </a:rPr>
              <a:t>follower </a:t>
            </a:r>
            <a:r>
              <a:rPr sz="3000" dirty="0">
                <a:solidFill>
                  <a:srgbClr val="003399"/>
                </a:solidFill>
                <a:latin typeface="Times New Roman"/>
                <a:cs typeface="Times New Roman"/>
              </a:rPr>
              <a:t>or</a:t>
            </a:r>
            <a:r>
              <a:rPr sz="3000" spc="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3399"/>
                </a:solidFill>
                <a:latin typeface="Times New Roman"/>
                <a:cs typeface="Times New Roman"/>
              </a:rPr>
              <a:t>disciple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354965" algn="l"/>
                <a:tab pos="355600" algn="l"/>
                <a:tab pos="1617345" algn="l"/>
              </a:tabLst>
            </a:pPr>
            <a:r>
              <a:rPr sz="3000" dirty="0">
                <a:solidFill>
                  <a:srgbClr val="003399"/>
                </a:solidFill>
                <a:latin typeface="Times New Roman"/>
                <a:cs typeface="Times New Roman"/>
              </a:rPr>
              <a:t>Eclat</a:t>
            </a:r>
            <a:r>
              <a:rPr sz="3000" spc="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3399"/>
                </a:solidFill>
                <a:latin typeface="Times New Roman"/>
                <a:cs typeface="Times New Roman"/>
              </a:rPr>
              <a:t>–	</a:t>
            </a:r>
            <a:r>
              <a:rPr sz="3000" spc="-5" dirty="0">
                <a:solidFill>
                  <a:srgbClr val="003399"/>
                </a:solidFill>
                <a:latin typeface="Times New Roman"/>
                <a:cs typeface="Times New Roman"/>
              </a:rPr>
              <a:t>style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003399"/>
                </a:solidFill>
                <a:latin typeface="Times New Roman"/>
                <a:cs typeface="Times New Roman"/>
              </a:rPr>
              <a:t>Discernment –</a:t>
            </a:r>
            <a:r>
              <a:rPr sz="3000" spc="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3399"/>
                </a:solidFill>
                <a:latin typeface="Times New Roman"/>
                <a:cs typeface="Times New Roman"/>
              </a:rPr>
              <a:t>wisdom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003399"/>
                </a:solidFill>
                <a:latin typeface="Times New Roman"/>
                <a:cs typeface="Times New Roman"/>
              </a:rPr>
              <a:t>Conceive – </a:t>
            </a:r>
            <a:r>
              <a:rPr sz="3000" spc="-5" dirty="0">
                <a:solidFill>
                  <a:srgbClr val="003399"/>
                </a:solidFill>
                <a:latin typeface="Times New Roman"/>
                <a:cs typeface="Times New Roman"/>
              </a:rPr>
              <a:t>imagine </a:t>
            </a:r>
            <a:r>
              <a:rPr sz="3000" dirty="0">
                <a:solidFill>
                  <a:srgbClr val="003399"/>
                </a:solidFill>
                <a:latin typeface="Times New Roman"/>
                <a:cs typeface="Times New Roman"/>
              </a:rPr>
              <a:t>or</a:t>
            </a:r>
            <a:r>
              <a:rPr sz="3000" spc="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3399"/>
                </a:solidFill>
                <a:latin typeface="Times New Roman"/>
                <a:cs typeface="Times New Roman"/>
              </a:rPr>
              <a:t>think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354965" algn="l"/>
                <a:tab pos="355600" algn="l"/>
                <a:tab pos="2484755" algn="l"/>
              </a:tabLst>
            </a:pPr>
            <a:r>
              <a:rPr sz="3000" dirty="0">
                <a:solidFill>
                  <a:srgbClr val="003399"/>
                </a:solidFill>
                <a:latin typeface="Times New Roman"/>
                <a:cs typeface="Times New Roman"/>
              </a:rPr>
              <a:t>Ridiculous</a:t>
            </a:r>
            <a:r>
              <a:rPr sz="3000" spc="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3399"/>
                </a:solidFill>
                <a:latin typeface="Times New Roman"/>
                <a:cs typeface="Times New Roman"/>
              </a:rPr>
              <a:t>–	</a:t>
            </a:r>
            <a:r>
              <a:rPr sz="3000" spc="-5" dirty="0">
                <a:solidFill>
                  <a:srgbClr val="003399"/>
                </a:solidFill>
                <a:latin typeface="Times New Roman"/>
                <a:cs typeface="Times New Roman"/>
              </a:rPr>
              <a:t>laughable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9998"/>
            <a:ext cx="7277100" cy="5650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6290" algn="ctr">
              <a:lnSpc>
                <a:spcPct val="100000"/>
              </a:lnSpc>
              <a:spcBef>
                <a:spcPts val="95"/>
              </a:spcBef>
            </a:pPr>
            <a:r>
              <a:rPr sz="4000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VOCABULARY</a:t>
            </a:r>
            <a:endParaRPr sz="4000">
              <a:latin typeface="Times New Roman"/>
              <a:cs typeface="Times New Roman"/>
            </a:endParaRPr>
          </a:p>
          <a:p>
            <a:pPr marL="802005" marR="5080" indent="655320">
              <a:lnSpc>
                <a:spcPct val="152600"/>
              </a:lnSpc>
              <a:spcBef>
                <a:spcPts val="1805"/>
              </a:spcBef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Kinds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of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Speech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delivery 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1.Impromptu – prepared</a:t>
            </a:r>
            <a:r>
              <a:rPr sz="4000" spc="3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speech</a:t>
            </a:r>
            <a:endParaRPr sz="4000">
              <a:latin typeface="Times New Roman"/>
              <a:cs typeface="Times New Roman"/>
            </a:endParaRPr>
          </a:p>
          <a:p>
            <a:pPr marL="355600" marR="335280" indent="-342900">
              <a:lnSpc>
                <a:spcPct val="110000"/>
              </a:lnSpc>
              <a:spcBef>
                <a:spcPts val="960"/>
              </a:spcBef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Eg: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Independence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day speeches, 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Elocution Competition</a:t>
            </a:r>
            <a:r>
              <a:rPr sz="4000" spc="-10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speeches</a:t>
            </a:r>
            <a:endParaRPr sz="4000">
              <a:latin typeface="Times New Roman"/>
              <a:cs typeface="Times New Roman"/>
            </a:endParaRPr>
          </a:p>
          <a:p>
            <a:pPr marL="355600" marR="340995" indent="-342900">
              <a:lnSpc>
                <a:spcPct val="110100"/>
              </a:lnSpc>
              <a:spcBef>
                <a:spcPts val="955"/>
              </a:spcBef>
              <a:tabLst>
                <a:tab pos="3004820" algn="l"/>
                <a:tab pos="3809365" algn="l"/>
              </a:tabLst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2.Extempore	-	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spoken</a:t>
            </a:r>
            <a:r>
              <a:rPr sz="4000" spc="-8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without 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preparation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Autobiography of Gandhi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dell\Desktop\15105684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01795" y="2247900"/>
            <a:ext cx="196596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6753"/>
            <a:ext cx="753490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tabLst>
                <a:tab pos="2963545" algn="l"/>
              </a:tabLst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3.Manuscript	- reading a</a:t>
            </a:r>
            <a:r>
              <a:rPr sz="4000" spc="-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pre-written  speech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458215"/>
            <a:ext cx="650430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tabLst>
                <a:tab pos="2990850" algn="l"/>
              </a:tabLst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4.Memorized	- memorizing</a:t>
            </a:r>
            <a:r>
              <a:rPr sz="4000" spc="-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the  information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2150"/>
            <a:ext cx="7779384" cy="401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5804" marR="5080" indent="-296037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FF0000"/>
                </a:solidFill>
                <a:latin typeface="Calibri"/>
                <a:cs typeface="Calibri"/>
              </a:rPr>
              <a:t>Pre-Listening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Activity/ </a:t>
            </a:r>
            <a:r>
              <a:rPr sz="4000" spc="-40" dirty="0">
                <a:solidFill>
                  <a:srgbClr val="FF0000"/>
                </a:solidFill>
                <a:latin typeface="Calibri"/>
                <a:cs typeface="Calibri"/>
              </a:rPr>
              <a:t>Post </a:t>
            </a:r>
            <a:r>
              <a:rPr sz="4000" spc="-15" dirty="0">
                <a:solidFill>
                  <a:srgbClr val="FF0000"/>
                </a:solidFill>
                <a:latin typeface="Calibri"/>
                <a:cs typeface="Calibri"/>
              </a:rPr>
              <a:t>Listening  </a:t>
            </a:r>
            <a:r>
              <a:rPr sz="4000" spc="-5" dirty="0">
                <a:solidFill>
                  <a:srgbClr val="FF0000"/>
                </a:solidFill>
                <a:latin typeface="Calibri"/>
                <a:cs typeface="Calibri"/>
              </a:rPr>
              <a:t>Activity</a:t>
            </a:r>
            <a:endParaRPr sz="4000">
              <a:latin typeface="Calibri"/>
              <a:cs typeface="Calibri"/>
            </a:endParaRPr>
          </a:p>
          <a:p>
            <a:pPr marL="355600" marR="757555" indent="-342900">
              <a:lnSpc>
                <a:spcPct val="100000"/>
              </a:lnSpc>
              <a:spcBef>
                <a:spcPts val="1614"/>
              </a:spcBef>
            </a:pPr>
            <a:r>
              <a:rPr sz="4000" spc="-5" dirty="0">
                <a:latin typeface="Times New Roman"/>
                <a:cs typeface="Times New Roman"/>
              </a:rPr>
              <a:t>“ </a:t>
            </a:r>
            <a:r>
              <a:rPr sz="4000" spc="-5" dirty="0">
                <a:solidFill>
                  <a:srgbClr val="943735"/>
                </a:solidFill>
                <a:latin typeface="Times New Roman"/>
                <a:cs typeface="Times New Roman"/>
              </a:rPr>
              <a:t>I </a:t>
            </a:r>
            <a:r>
              <a:rPr sz="4000" dirty="0">
                <a:solidFill>
                  <a:srgbClr val="943735"/>
                </a:solidFill>
                <a:latin typeface="Times New Roman"/>
                <a:cs typeface="Times New Roman"/>
              </a:rPr>
              <a:t>have never given </a:t>
            </a:r>
            <a:r>
              <a:rPr sz="4000" spc="-5" dirty="0">
                <a:solidFill>
                  <a:srgbClr val="943735"/>
                </a:solidFill>
                <a:latin typeface="Times New Roman"/>
                <a:cs typeface="Times New Roman"/>
              </a:rPr>
              <a:t>an</a:t>
            </a:r>
            <a:r>
              <a:rPr sz="4000" spc="-5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943735"/>
                </a:solidFill>
                <a:latin typeface="Times New Roman"/>
                <a:cs typeface="Times New Roman"/>
              </a:rPr>
              <a:t>extempore  </a:t>
            </a:r>
            <a:r>
              <a:rPr sz="4000" spc="-5" dirty="0">
                <a:solidFill>
                  <a:srgbClr val="943735"/>
                </a:solidFill>
                <a:latin typeface="Times New Roman"/>
                <a:cs typeface="Times New Roman"/>
              </a:rPr>
              <a:t>speech.”</a:t>
            </a:r>
            <a:endParaRPr sz="4000">
              <a:latin typeface="Times New Roman"/>
              <a:cs typeface="Times New Roman"/>
            </a:endParaRPr>
          </a:p>
          <a:p>
            <a:pPr marL="355600" marR="1177925" indent="38100">
              <a:lnSpc>
                <a:spcPct val="100000"/>
              </a:lnSpc>
              <a:spcBef>
                <a:spcPts val="965"/>
              </a:spcBef>
            </a:pPr>
            <a:r>
              <a:rPr sz="4000" dirty="0">
                <a:solidFill>
                  <a:srgbClr val="943735"/>
                </a:solidFill>
                <a:latin typeface="Times New Roman"/>
                <a:cs typeface="Times New Roman"/>
              </a:rPr>
              <a:t>Students </a:t>
            </a:r>
            <a:r>
              <a:rPr sz="4000" spc="-5" dirty="0">
                <a:solidFill>
                  <a:srgbClr val="943735"/>
                </a:solidFill>
                <a:latin typeface="Times New Roman"/>
                <a:cs typeface="Times New Roman"/>
              </a:rPr>
              <a:t>feel </a:t>
            </a:r>
            <a:r>
              <a:rPr sz="4000" dirty="0">
                <a:solidFill>
                  <a:srgbClr val="943735"/>
                </a:solidFill>
                <a:latin typeface="Times New Roman"/>
                <a:cs typeface="Times New Roman"/>
              </a:rPr>
              <a:t>shy </a:t>
            </a:r>
            <a:r>
              <a:rPr sz="4000" spc="-5" dirty="0">
                <a:solidFill>
                  <a:srgbClr val="943735"/>
                </a:solidFill>
                <a:latin typeface="Times New Roman"/>
                <a:cs typeface="Times New Roman"/>
              </a:rPr>
              <a:t>to </a:t>
            </a:r>
            <a:r>
              <a:rPr sz="4000" dirty="0">
                <a:solidFill>
                  <a:srgbClr val="943735"/>
                </a:solidFill>
                <a:latin typeface="Times New Roman"/>
                <a:cs typeface="Times New Roman"/>
              </a:rPr>
              <a:t>present </a:t>
            </a:r>
            <a:r>
              <a:rPr sz="4000" spc="-5" dirty="0">
                <a:solidFill>
                  <a:srgbClr val="943735"/>
                </a:solidFill>
                <a:latin typeface="Times New Roman"/>
                <a:cs typeface="Times New Roman"/>
              </a:rPr>
              <a:t>an  </a:t>
            </a:r>
            <a:r>
              <a:rPr sz="4000" dirty="0">
                <a:solidFill>
                  <a:srgbClr val="943735"/>
                </a:solidFill>
                <a:latin typeface="Times New Roman"/>
                <a:cs typeface="Times New Roman"/>
              </a:rPr>
              <a:t>extempore</a:t>
            </a:r>
            <a:r>
              <a:rPr sz="4000" spc="-1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943735"/>
                </a:solidFill>
                <a:latin typeface="Times New Roman"/>
                <a:cs typeface="Times New Roman"/>
              </a:rPr>
              <a:t>speech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9998"/>
            <a:ext cx="8005445" cy="443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95"/>
              </a:spcBef>
            </a:pPr>
            <a:r>
              <a:rPr sz="4000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IMAGERY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L="1501775" indent="-343535">
              <a:lnSpc>
                <a:spcPct val="100000"/>
              </a:lnSpc>
              <a:buFont typeface="Arial"/>
              <a:buChar char="•"/>
              <a:tabLst>
                <a:tab pos="1502410" algn="l"/>
              </a:tabLst>
            </a:pP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Figurative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use of</a:t>
            </a:r>
            <a:r>
              <a:rPr sz="4000" spc="-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language</a:t>
            </a:r>
            <a:endParaRPr sz="4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The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bees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are very </a:t>
            </a:r>
            <a:r>
              <a:rPr sz="4000" spc="-50" dirty="0">
                <a:solidFill>
                  <a:srgbClr val="003399"/>
                </a:solidFill>
                <a:latin typeface="Times New Roman"/>
                <a:cs typeface="Times New Roman"/>
              </a:rPr>
              <a:t>busy,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the drone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is a 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thorough</a:t>
            </a:r>
            <a:r>
              <a:rPr sz="4000" spc="-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idler</a:t>
            </a:r>
            <a:endParaRPr sz="4000">
              <a:latin typeface="Times New Roman"/>
              <a:cs typeface="Times New Roman"/>
            </a:endParaRPr>
          </a:p>
          <a:p>
            <a:pPr marL="355600" marR="607695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My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shyness has been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in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reality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my 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shield </a:t>
            </a:r>
            <a:r>
              <a:rPr sz="4000" spc="-5" dirty="0">
                <a:solidFill>
                  <a:srgbClr val="003399"/>
                </a:solidFill>
                <a:latin typeface="Times New Roman"/>
                <a:cs typeface="Times New Roman"/>
              </a:rPr>
              <a:t>and </a:t>
            </a:r>
            <a:r>
              <a:rPr sz="4000" dirty="0">
                <a:solidFill>
                  <a:srgbClr val="003399"/>
                </a:solidFill>
                <a:latin typeface="Times New Roman"/>
                <a:cs typeface="Times New Roman"/>
              </a:rPr>
              <a:t>buckler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335" y="499998"/>
            <a:ext cx="5816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IDIOMS </a:t>
            </a:r>
            <a:r>
              <a:rPr sz="40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4000" u="heavy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‘TONGUE</a:t>
            </a:r>
            <a:r>
              <a:rPr sz="4000" spc="-20" dirty="0">
                <a:latin typeface="Times New Roman"/>
                <a:cs typeface="Times New Roman"/>
              </a:rPr>
              <a:t>’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457200" y="1481328"/>
            <a:ext cx="8229600" cy="203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675" indent="-558165">
              <a:lnSpc>
                <a:spcPct val="100000"/>
              </a:lnSpc>
              <a:spcBef>
                <a:spcPts val="100"/>
              </a:spcBef>
              <a:buNone/>
              <a:tabLst>
                <a:tab pos="574675" algn="l"/>
                <a:tab pos="575310" algn="l"/>
              </a:tabLst>
            </a:pPr>
            <a:endParaRPr spc="-5" dirty="0"/>
          </a:p>
          <a:p>
            <a:pPr marL="675640" indent="-662940">
              <a:lnSpc>
                <a:spcPct val="100000"/>
              </a:lnSpc>
              <a:spcBef>
                <a:spcPts val="2375"/>
              </a:spcBef>
              <a:buChar char="-"/>
              <a:tabLst>
                <a:tab pos="675005" algn="l"/>
                <a:tab pos="675640" algn="l"/>
              </a:tabLst>
            </a:pPr>
            <a:endParaRPr dirty="0"/>
          </a:p>
          <a:p>
            <a:pPr marL="567055" marR="5080" indent="-521334">
              <a:lnSpc>
                <a:spcPts val="6340"/>
              </a:lnSpc>
              <a:spcBef>
                <a:spcPts val="605"/>
              </a:spcBef>
              <a:buClr>
                <a:srgbClr val="003399"/>
              </a:buClr>
              <a:buFont typeface="Times New Roman"/>
              <a:buChar char="-"/>
              <a:tabLst>
                <a:tab pos="603885" algn="l"/>
                <a:tab pos="604520" algn="l"/>
              </a:tabLst>
            </a:pPr>
            <a:r>
              <a:rPr>
                <a:solidFill>
                  <a:srgbClr val="000000"/>
                </a:solidFill>
              </a:rPr>
              <a:t>	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7297546" y="108699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4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62203"/>
            <a:ext cx="4950460" cy="2151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20" dirty="0">
                <a:solidFill>
                  <a:srgbClr val="003399"/>
                </a:solidFill>
                <a:latin typeface="Times New Roman"/>
                <a:cs typeface="Times New Roman"/>
              </a:rPr>
              <a:t>Tongue-tied</a:t>
            </a:r>
            <a:endParaRPr sz="3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dirty="0">
                <a:solidFill>
                  <a:srgbClr val="003399"/>
                </a:solidFill>
                <a:latin typeface="Times New Roman"/>
                <a:cs typeface="Times New Roman"/>
              </a:rPr>
              <a:t>Hold your</a:t>
            </a:r>
            <a:r>
              <a:rPr sz="3300" spc="-7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3399"/>
                </a:solidFill>
                <a:latin typeface="Times New Roman"/>
                <a:cs typeface="Times New Roman"/>
              </a:rPr>
              <a:t>tongue</a:t>
            </a:r>
            <a:endParaRPr sz="3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dirty="0">
                <a:solidFill>
                  <a:srgbClr val="003399"/>
                </a:solidFill>
                <a:latin typeface="Times New Roman"/>
                <a:cs typeface="Times New Roman"/>
              </a:rPr>
              <a:t>Slip of the</a:t>
            </a:r>
            <a:r>
              <a:rPr sz="3300" spc="-7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3399"/>
                </a:solidFill>
                <a:latin typeface="Times New Roman"/>
                <a:cs typeface="Times New Roman"/>
              </a:rPr>
              <a:t>tongue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575684"/>
            <a:ext cx="3881120" cy="1433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dirty="0">
                <a:solidFill>
                  <a:srgbClr val="003399"/>
                </a:solidFill>
                <a:latin typeface="Times New Roman"/>
                <a:cs typeface="Times New Roman"/>
              </a:rPr>
              <a:t>Keep a civil tongue</a:t>
            </a:r>
            <a:r>
              <a:rPr sz="3300" spc="-13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3399"/>
                </a:solidFill>
                <a:latin typeface="Times New Roman"/>
                <a:cs typeface="Times New Roman"/>
              </a:rPr>
              <a:t>-  terms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285943"/>
            <a:ext cx="66217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3746500" algn="l"/>
                <a:tab pos="4095750" algn="l"/>
              </a:tabLst>
            </a:pPr>
            <a:r>
              <a:rPr sz="3300" spc="-35" dirty="0">
                <a:solidFill>
                  <a:srgbClr val="003399"/>
                </a:solidFill>
                <a:latin typeface="Times New Roman"/>
                <a:cs typeface="Times New Roman"/>
              </a:rPr>
              <a:t>Tongue</a:t>
            </a:r>
            <a:r>
              <a:rPr sz="3300" spc="-3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3399"/>
                </a:solidFill>
                <a:latin typeface="Times New Roman"/>
                <a:cs typeface="Times New Roman"/>
              </a:rPr>
              <a:t>in cheek	-	funny or</a:t>
            </a:r>
            <a:r>
              <a:rPr sz="3300" spc="-9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003399"/>
                </a:solidFill>
                <a:latin typeface="Times New Roman"/>
                <a:cs typeface="Times New Roman"/>
              </a:rPr>
              <a:t>ironic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669" y="932624"/>
            <a:ext cx="7268110" cy="4516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836" y="554482"/>
            <a:ext cx="5657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SHYNESS </a:t>
            </a:r>
            <a:r>
              <a:rPr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MY</a:t>
            </a:r>
            <a:r>
              <a:rPr u="heavy" spc="-2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SHIELD</a:t>
            </a:r>
          </a:p>
        </p:txBody>
      </p:sp>
      <p:sp>
        <p:nvSpPr>
          <p:cNvPr id="3" name="object 3"/>
          <p:cNvSpPr/>
          <p:nvPr/>
        </p:nvSpPr>
        <p:spPr>
          <a:xfrm>
            <a:off x="5181600" y="1447800"/>
            <a:ext cx="3851148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816" y="1524000"/>
            <a:ext cx="3529584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262522"/>
            <a:ext cx="2248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M.K.GANDHI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61" y="461899"/>
            <a:ext cx="34277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About the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Title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1165"/>
            <a:ext cx="8014334" cy="4537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239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283585" algn="l"/>
              </a:tabLst>
            </a:pP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Shyness </a:t>
            </a:r>
            <a:r>
              <a:rPr sz="4000" spc="-45" dirty="0">
                <a:solidFill>
                  <a:srgbClr val="001F5F"/>
                </a:solidFill>
                <a:latin typeface="Calibri"/>
                <a:cs typeface="Calibri"/>
              </a:rPr>
              <a:t>refers 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social </a:t>
            </a: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anxiety </a:t>
            </a:r>
            <a:r>
              <a:rPr sz="4000" dirty="0">
                <a:solidFill>
                  <a:srgbClr val="001F5F"/>
                </a:solidFill>
                <a:latin typeface="Calibri"/>
                <a:cs typeface="Calibri"/>
              </a:rPr>
              <a:t>or 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social phobia	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(students</a:t>
            </a:r>
            <a:r>
              <a:rPr sz="4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shyness)</a:t>
            </a:r>
            <a:endParaRPr sz="4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feeling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4000" spc="-20" dirty="0">
                <a:solidFill>
                  <a:srgbClr val="001F5F"/>
                </a:solidFill>
                <a:latin typeface="Calibri"/>
                <a:cs typeface="Calibri"/>
              </a:rPr>
              <a:t>discomfort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in public or 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to 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speak in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public</a:t>
            </a:r>
            <a:endParaRPr sz="4000">
              <a:latin typeface="Calibri"/>
              <a:cs typeface="Calibri"/>
            </a:endParaRPr>
          </a:p>
          <a:p>
            <a:pPr marL="355600" marR="577215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Shield </a:t>
            </a:r>
            <a:r>
              <a:rPr sz="4000" spc="-45" dirty="0">
                <a:solidFill>
                  <a:srgbClr val="001F5F"/>
                </a:solidFill>
                <a:latin typeface="Calibri"/>
                <a:cs typeface="Calibri"/>
              </a:rPr>
              <a:t>refers </a:t>
            </a:r>
            <a:r>
              <a:rPr sz="4000" spc="-2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broad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piece </a:t>
            </a: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of  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metal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sz="4000" dirty="0">
                <a:solidFill>
                  <a:srgbClr val="001F5F"/>
                </a:solidFill>
                <a:latin typeface="Calibri"/>
                <a:cs typeface="Calibri"/>
              </a:rPr>
              <a:t>another </a:t>
            </a: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suitable 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material  </a:t>
            </a:r>
            <a:r>
              <a:rPr sz="4000" spc="-10" dirty="0">
                <a:solidFill>
                  <a:srgbClr val="001F5F"/>
                </a:solidFill>
                <a:latin typeface="Calibri"/>
                <a:cs typeface="Calibri"/>
              </a:rPr>
              <a:t>used </a:t>
            </a:r>
            <a:r>
              <a:rPr sz="4000" spc="-5" dirty="0">
                <a:solidFill>
                  <a:srgbClr val="001F5F"/>
                </a:solidFill>
                <a:latin typeface="Calibri"/>
                <a:cs typeface="Calibri"/>
              </a:rPr>
              <a:t>as a 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protection </a:t>
            </a:r>
            <a:r>
              <a:rPr sz="4000" spc="-20" dirty="0">
                <a:solidFill>
                  <a:srgbClr val="001F5F"/>
                </a:solidFill>
                <a:latin typeface="Calibri"/>
                <a:cs typeface="Calibri"/>
              </a:rPr>
              <a:t>against</a:t>
            </a:r>
            <a:r>
              <a:rPr sz="4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001F5F"/>
                </a:solidFill>
                <a:latin typeface="Calibri"/>
                <a:cs typeface="Calibri"/>
              </a:rPr>
              <a:t>blows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2121" y="478663"/>
            <a:ext cx="26193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How…….?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1851"/>
            <a:ext cx="7277734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2361565" algn="l"/>
              </a:tabLst>
            </a:pPr>
            <a:r>
              <a:rPr sz="7200" spc="-5" dirty="0">
                <a:solidFill>
                  <a:srgbClr val="622422"/>
                </a:solidFill>
                <a:latin typeface="Times New Roman"/>
                <a:cs typeface="Times New Roman"/>
              </a:rPr>
              <a:t>How	</a:t>
            </a:r>
            <a:r>
              <a:rPr sz="7200" dirty="0">
                <a:solidFill>
                  <a:srgbClr val="622422"/>
                </a:solidFill>
                <a:latin typeface="Times New Roman"/>
                <a:cs typeface="Times New Roman"/>
              </a:rPr>
              <a:t>Gandhi</a:t>
            </a:r>
            <a:r>
              <a:rPr sz="7200" spc="-9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7200" dirty="0">
                <a:solidFill>
                  <a:srgbClr val="622422"/>
                </a:solidFill>
                <a:latin typeface="Times New Roman"/>
                <a:cs typeface="Times New Roman"/>
              </a:rPr>
              <a:t>made  his shyness as a  shield?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17" y="461899"/>
            <a:ext cx="1387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S</a:t>
            </a:r>
            <a:r>
              <a:rPr u="heavy" spc="-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L</a:t>
            </a:r>
            <a:r>
              <a:rPr u="heavy" spc="-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O</a:t>
            </a:r>
            <a:r>
              <a:rPr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T</a:t>
            </a:r>
            <a:r>
              <a:rPr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9478" y="1424024"/>
            <a:ext cx="3111500" cy="274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4940">
              <a:lnSpc>
                <a:spcPct val="110000"/>
              </a:lnSpc>
              <a:spcBef>
                <a:spcPts val="105"/>
              </a:spcBef>
            </a:pPr>
            <a:r>
              <a:rPr sz="5400" b="1" dirty="0">
                <a:solidFill>
                  <a:srgbClr val="003399"/>
                </a:solidFill>
                <a:latin typeface="Calibri"/>
                <a:cs typeface="Calibri"/>
              </a:rPr>
              <a:t>Lesson  </a:t>
            </a:r>
            <a:r>
              <a:rPr sz="5400" b="1" spc="-15" dirty="0">
                <a:solidFill>
                  <a:srgbClr val="003399"/>
                </a:solidFill>
                <a:latin typeface="Calibri"/>
                <a:cs typeface="Calibri"/>
              </a:rPr>
              <a:t>Language  </a:t>
            </a:r>
            <a:r>
              <a:rPr sz="5400" b="1" dirty="0">
                <a:solidFill>
                  <a:srgbClr val="003399"/>
                </a:solidFill>
                <a:latin typeface="Calibri"/>
                <a:cs typeface="Calibri"/>
              </a:rPr>
              <a:t>STT &amp;</a:t>
            </a:r>
            <a:r>
              <a:rPr sz="5400" b="1" spc="-1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5400" b="1" spc="-90" dirty="0">
                <a:solidFill>
                  <a:srgbClr val="003399"/>
                </a:solidFill>
                <a:latin typeface="Calibri"/>
                <a:cs typeface="Calibri"/>
              </a:rPr>
              <a:t>CLTT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534" y="1990725"/>
            <a:ext cx="3385975" cy="271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2135250"/>
            <a:ext cx="190500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SHY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b="1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SS 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MY 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SHIELD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1371600"/>
            <a:ext cx="3124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9641" y="436575"/>
            <a:ext cx="5439410" cy="99186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01065" marR="5080" indent="-889000">
              <a:lnSpc>
                <a:spcPts val="3760"/>
              </a:lnSpc>
              <a:spcBef>
                <a:spcPts val="295"/>
              </a:spcBef>
            </a:pP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MOHANDAS</a:t>
            </a:r>
            <a:r>
              <a:rPr sz="3200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KARAMCHAND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GANDHI(1869-1948)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5660847"/>
            <a:ext cx="8274050" cy="8712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4"/>
              </a:spcBef>
              <a:tabLst>
                <a:tab pos="3571240" algn="l"/>
                <a:tab pos="7806055" algn="l"/>
              </a:tabLst>
            </a:pP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Gand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i is not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sz="28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r I</a:t>
            </a:r>
            <a:r>
              <a:rPr sz="2800" spc="5" dirty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ero 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f nati</a:t>
            </a:r>
            <a:r>
              <a:rPr sz="2800" spc="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nal</a:t>
            </a:r>
            <a:r>
              <a:rPr sz="28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st</a:t>
            </a:r>
            <a:r>
              <a:rPr sz="2800" spc="5" dirty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ry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t  of the</a:t>
            </a:r>
            <a:r>
              <a:rPr sz="2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006FC0"/>
                </a:solidFill>
                <a:latin typeface="Times New Roman"/>
                <a:cs typeface="Times New Roman"/>
              </a:rPr>
              <a:t>World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–	Romain Rolland, French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writer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136" y="466470"/>
            <a:ext cx="5427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ABOUT THE</a:t>
            </a:r>
            <a:r>
              <a:rPr u="heavy" spc="-3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WRITER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3518"/>
            <a:ext cx="8033384" cy="44773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Preeminent</a:t>
            </a:r>
            <a:r>
              <a:rPr sz="4000" b="1" spc="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3399"/>
                </a:solidFill>
                <a:latin typeface="Times New Roman"/>
                <a:cs typeface="Times New Roman"/>
              </a:rPr>
              <a:t>leader</a:t>
            </a: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Apostle </a:t>
            </a:r>
            <a:r>
              <a:rPr sz="4000" b="1" spc="5" dirty="0">
                <a:solidFill>
                  <a:srgbClr val="003399"/>
                </a:solidFill>
                <a:latin typeface="Times New Roman"/>
                <a:cs typeface="Times New Roman"/>
              </a:rPr>
              <a:t>of</a:t>
            </a:r>
            <a:r>
              <a:rPr sz="4000" b="1" spc="-5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b="1" spc="-65" dirty="0">
                <a:solidFill>
                  <a:srgbClr val="003399"/>
                </a:solidFill>
                <a:latin typeface="Times New Roman"/>
                <a:cs typeface="Times New Roman"/>
              </a:rPr>
              <a:t>Truth</a:t>
            </a:r>
            <a:endParaRPr sz="4000">
              <a:latin typeface="Times New Roman"/>
              <a:cs typeface="Times New Roman"/>
            </a:endParaRPr>
          </a:p>
          <a:p>
            <a:pPr marL="355600" marR="1659889" indent="-342900">
              <a:lnSpc>
                <a:spcPts val="4320"/>
              </a:lnSpc>
              <a:spcBef>
                <a:spcPts val="1019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Led </a:t>
            </a:r>
            <a:r>
              <a:rPr sz="4000" b="1" spc="-15" dirty="0">
                <a:solidFill>
                  <a:srgbClr val="003399"/>
                </a:solidFill>
                <a:latin typeface="Times New Roman"/>
                <a:cs typeface="Times New Roman"/>
              </a:rPr>
              <a:t>Non-Violence </a:t>
            </a:r>
            <a:r>
              <a:rPr sz="4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and </a:t>
            </a:r>
            <a:r>
              <a:rPr sz="4000" b="1" dirty="0">
                <a:solidFill>
                  <a:srgbClr val="003399"/>
                </a:solidFill>
                <a:latin typeface="Times New Roman"/>
                <a:cs typeface="Times New Roman"/>
              </a:rPr>
              <a:t>Civil  </a:t>
            </a:r>
            <a:r>
              <a:rPr sz="4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Disobedience</a:t>
            </a:r>
            <a:r>
              <a:rPr sz="4000" b="1" spc="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Movements</a:t>
            </a: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Nominated for </a:t>
            </a:r>
            <a:r>
              <a:rPr sz="4000" b="1" dirty="0">
                <a:solidFill>
                  <a:srgbClr val="003399"/>
                </a:solidFill>
                <a:latin typeface="Times New Roman"/>
                <a:cs typeface="Times New Roman"/>
              </a:rPr>
              <a:t>noble peace</a:t>
            </a:r>
            <a:r>
              <a:rPr sz="4000" b="1" spc="-5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prize</a:t>
            </a:r>
            <a:endParaRPr sz="4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4320"/>
              </a:lnSpc>
              <a:spcBef>
                <a:spcPts val="1025"/>
              </a:spcBef>
              <a:buFont typeface="Arial"/>
              <a:buChar char="•"/>
              <a:tabLst>
                <a:tab pos="355600" algn="l"/>
                <a:tab pos="3195955" algn="l"/>
              </a:tabLst>
            </a:pPr>
            <a:r>
              <a:rPr sz="4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‘Mahatma’,	‘Bapu’ , ‘Father </a:t>
            </a:r>
            <a:r>
              <a:rPr sz="4000" b="1" spc="5" dirty="0">
                <a:solidFill>
                  <a:srgbClr val="003399"/>
                </a:solidFill>
                <a:latin typeface="Times New Roman"/>
                <a:cs typeface="Times New Roman"/>
              </a:rPr>
              <a:t>of</a:t>
            </a:r>
            <a:r>
              <a:rPr sz="4000" b="1" spc="-37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the  </a:t>
            </a:r>
            <a:r>
              <a:rPr sz="4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Nation’.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</TotalTime>
  <Words>562</Words>
  <Application>Microsoft Office PowerPoint</Application>
  <PresentationFormat>On-screen Show (4:3)</PresentationFormat>
  <Paragraphs>133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Slide 1</vt:lpstr>
      <vt:lpstr>Department of English P.R.Government College(A), Kakinada  </vt:lpstr>
      <vt:lpstr>Autobiography of Gandhi</vt:lpstr>
      <vt:lpstr>SHYNESS MY SHIELD</vt:lpstr>
      <vt:lpstr>About the Title</vt:lpstr>
      <vt:lpstr>How…….?</vt:lpstr>
      <vt:lpstr>SLOTS</vt:lpstr>
      <vt:lpstr>Slide 8</vt:lpstr>
      <vt:lpstr>ABOUT THE WRITER</vt:lpstr>
      <vt:lpstr>STATESMAN OF THE WORLD</vt:lpstr>
      <vt:lpstr>BIOGRAPHY -AUTOBIOGRAPHY</vt:lpstr>
      <vt:lpstr> GANDHI’S AUTOBIOGRAPHY</vt:lpstr>
      <vt:lpstr>Slide 13</vt:lpstr>
      <vt:lpstr>Slide 14</vt:lpstr>
      <vt:lpstr>GANDHI IN VEGETARIAN SOCIETY IN</vt:lpstr>
      <vt:lpstr>Drone</vt:lpstr>
      <vt:lpstr>Arguments</vt:lpstr>
      <vt:lpstr>TIME FOR DISCUSSION</vt:lpstr>
      <vt:lpstr>GANDHI’S SHYNESS</vt:lpstr>
      <vt:lpstr>Gandhi about his shyness</vt:lpstr>
      <vt:lpstr>AT VENTNOR, A SEA-SIDE RESORT</vt:lpstr>
      <vt:lpstr> AT VENTNOR…….</vt:lpstr>
      <vt:lpstr>HOLBORN RESTAURANT</vt:lpstr>
      <vt:lpstr>Slide 24</vt:lpstr>
      <vt:lpstr>Ridiculous</vt:lpstr>
      <vt:lpstr>SHYNESS AS HIS SHIELD</vt:lpstr>
      <vt:lpstr>LANGUAGE ACTIVITY</vt:lpstr>
      <vt:lpstr>GLOSSARY</vt:lpstr>
      <vt:lpstr>Slide 29</vt:lpstr>
      <vt:lpstr>Slide 30</vt:lpstr>
      <vt:lpstr>Slide 31</vt:lpstr>
      <vt:lpstr>Slide 32</vt:lpstr>
      <vt:lpstr> IDIOMS WITH ‘TONGUE’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SHYNESS MY SHIELD -M.K.GANDHI</dc:title>
  <dc:creator>USER</dc:creator>
  <cp:lastModifiedBy>Windows User</cp:lastModifiedBy>
  <cp:revision>3</cp:revision>
  <dcterms:created xsi:type="dcterms:W3CDTF">2020-08-01T08:12:39Z</dcterms:created>
  <dcterms:modified xsi:type="dcterms:W3CDTF">2020-08-01T08:32:53Z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2020-08-01T00:00:00Z</vt:filetime>
  </property>
</Properties>
</file>